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20" y="-22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8099" y="230885"/>
            <a:ext cx="11315801" cy="495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1" i="0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28701" y="838200"/>
            <a:ext cx="11482705" cy="0"/>
          </a:xfrm>
          <a:custGeom>
            <a:avLst/>
            <a:gdLst/>
            <a:ahLst/>
            <a:cxnLst/>
            <a:rect l="l" t="t" r="r" b="b"/>
            <a:pathLst>
              <a:path w="11482705">
                <a:moveTo>
                  <a:pt x="0" y="0"/>
                </a:moveTo>
                <a:lnTo>
                  <a:pt x="11482298" y="0"/>
                </a:lnTo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98120" y="109728"/>
            <a:ext cx="790955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47471" y="1869313"/>
            <a:ext cx="3903979" cy="3448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747509" y="1178814"/>
            <a:ext cx="3110229" cy="4530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651000"/>
            <a:ext cx="9357360" cy="1092200"/>
          </a:xfrm>
          <a:custGeom>
            <a:avLst/>
            <a:gdLst/>
            <a:ahLst/>
            <a:cxnLst/>
            <a:rect l="l" t="t" r="r" b="b"/>
            <a:pathLst>
              <a:path w="9357360" h="1092200">
                <a:moveTo>
                  <a:pt x="8810752" y="0"/>
                </a:moveTo>
                <a:lnTo>
                  <a:pt x="0" y="0"/>
                </a:lnTo>
                <a:lnTo>
                  <a:pt x="0" y="1092200"/>
                </a:lnTo>
                <a:lnTo>
                  <a:pt x="8810752" y="1092200"/>
                </a:lnTo>
                <a:lnTo>
                  <a:pt x="9356852" y="546100"/>
                </a:lnTo>
                <a:lnTo>
                  <a:pt x="8810752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797552" y="1421891"/>
            <a:ext cx="7075932" cy="459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28701" y="838200"/>
            <a:ext cx="11482705" cy="0"/>
          </a:xfrm>
          <a:custGeom>
            <a:avLst/>
            <a:gdLst/>
            <a:ahLst/>
            <a:cxnLst/>
            <a:rect l="l" t="t" r="r" b="b"/>
            <a:pathLst>
              <a:path w="11482705">
                <a:moveTo>
                  <a:pt x="0" y="0"/>
                </a:moveTo>
                <a:lnTo>
                  <a:pt x="11482298" y="0"/>
                </a:lnTo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8099" y="230885"/>
            <a:ext cx="11315801" cy="495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1" i="0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55647" y="1556892"/>
            <a:ext cx="7680705" cy="2753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6.jpg"/><Relationship Id="rId15" Type="http://schemas.openxmlformats.org/officeDocument/2006/relationships/image" Target="../media/image20.png"/><Relationship Id="rId10" Type="http://schemas.openxmlformats.org/officeDocument/2006/relationships/image" Target="../media/image166.png"/><Relationship Id="rId4" Type="http://schemas.openxmlformats.org/officeDocument/2006/relationships/image" Target="../media/image5.png"/><Relationship Id="rId9" Type="http://schemas.openxmlformats.org/officeDocument/2006/relationships/image" Target="../media/image165.png"/><Relationship Id="rId14" Type="http://schemas.openxmlformats.org/officeDocument/2006/relationships/image" Target="../media/image1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2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image" Target="../media/image170.png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6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4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31" Type="http://schemas.openxmlformats.org/officeDocument/2006/relationships/image" Target="../media/image197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3.png"/><Relationship Id="rId30" Type="http://schemas.openxmlformats.org/officeDocument/2006/relationships/image" Target="../media/image19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9.png"/><Relationship Id="rId7" Type="http://schemas.openxmlformats.org/officeDocument/2006/relationships/image" Target="../media/image201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20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8.png"/><Relationship Id="rId7" Type="http://schemas.openxmlformats.org/officeDocument/2006/relationships/image" Target="../media/image21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13.png"/><Relationship Id="rId5" Type="http://schemas.openxmlformats.org/officeDocument/2006/relationships/image" Target="../media/image209.png"/><Relationship Id="rId10" Type="http://schemas.openxmlformats.org/officeDocument/2006/relationships/image" Target="../media/image212.png"/><Relationship Id="rId4" Type="http://schemas.openxmlformats.org/officeDocument/2006/relationships/image" Target="../media/image67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17.png"/><Relationship Id="rId18" Type="http://schemas.openxmlformats.org/officeDocument/2006/relationships/image" Target="../media/image222.png"/><Relationship Id="rId3" Type="http://schemas.openxmlformats.org/officeDocument/2006/relationships/image" Target="../media/image125.png"/><Relationship Id="rId7" Type="http://schemas.openxmlformats.org/officeDocument/2006/relationships/image" Target="../media/image214.png"/><Relationship Id="rId12" Type="http://schemas.openxmlformats.org/officeDocument/2006/relationships/image" Target="../media/image216.png"/><Relationship Id="rId17" Type="http://schemas.openxmlformats.org/officeDocument/2006/relationships/image" Target="../media/image221.png"/><Relationship Id="rId2" Type="http://schemas.openxmlformats.org/officeDocument/2006/relationships/image" Target="../media/image124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215.png"/><Relationship Id="rId5" Type="http://schemas.openxmlformats.org/officeDocument/2006/relationships/image" Target="../media/image126.png"/><Relationship Id="rId15" Type="http://schemas.openxmlformats.org/officeDocument/2006/relationships/image" Target="../media/image219.png"/><Relationship Id="rId10" Type="http://schemas.openxmlformats.org/officeDocument/2006/relationships/image" Target="../media/image67.png"/><Relationship Id="rId4" Type="http://schemas.openxmlformats.org/officeDocument/2006/relationships/image" Target="../media/image23.png"/><Relationship Id="rId9" Type="http://schemas.openxmlformats.org/officeDocument/2006/relationships/image" Target="../media/image123.png"/><Relationship Id="rId14" Type="http://schemas.openxmlformats.org/officeDocument/2006/relationships/image" Target="../media/image2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5.png"/><Relationship Id="rId5" Type="http://schemas.openxmlformats.org/officeDocument/2006/relationships/image" Target="../media/image23.png"/><Relationship Id="rId10" Type="http://schemas.openxmlformats.org/officeDocument/2006/relationships/image" Target="../media/image212.png"/><Relationship Id="rId4" Type="http://schemas.openxmlformats.org/officeDocument/2006/relationships/image" Target="../media/image223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3.jpg"/><Relationship Id="rId18" Type="http://schemas.openxmlformats.org/officeDocument/2006/relationships/image" Target="../media/image238.png"/><Relationship Id="rId26" Type="http://schemas.openxmlformats.org/officeDocument/2006/relationships/image" Target="../media/image246.png"/><Relationship Id="rId3" Type="http://schemas.openxmlformats.org/officeDocument/2006/relationships/image" Target="../media/image227.png"/><Relationship Id="rId21" Type="http://schemas.openxmlformats.org/officeDocument/2006/relationships/image" Target="../media/image241.png"/><Relationship Id="rId7" Type="http://schemas.openxmlformats.org/officeDocument/2006/relationships/image" Target="../media/image230.png"/><Relationship Id="rId12" Type="http://schemas.openxmlformats.org/officeDocument/2006/relationships/image" Target="../media/image232.jpg"/><Relationship Id="rId17" Type="http://schemas.openxmlformats.org/officeDocument/2006/relationships/image" Target="../media/image237.png"/><Relationship Id="rId25" Type="http://schemas.openxmlformats.org/officeDocument/2006/relationships/image" Target="../media/image245.png"/><Relationship Id="rId2" Type="http://schemas.openxmlformats.org/officeDocument/2006/relationships/image" Target="../media/image226.png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29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25.png"/><Relationship Id="rId24" Type="http://schemas.openxmlformats.org/officeDocument/2006/relationships/image" Target="../media/image244.png"/><Relationship Id="rId5" Type="http://schemas.openxmlformats.org/officeDocument/2006/relationships/image" Target="../media/image228.png"/><Relationship Id="rId15" Type="http://schemas.openxmlformats.org/officeDocument/2006/relationships/image" Target="../media/image235.png"/><Relationship Id="rId23" Type="http://schemas.openxmlformats.org/officeDocument/2006/relationships/image" Target="../media/image243.png"/><Relationship Id="rId28" Type="http://schemas.openxmlformats.org/officeDocument/2006/relationships/image" Target="../media/image248.png"/><Relationship Id="rId10" Type="http://schemas.openxmlformats.org/officeDocument/2006/relationships/image" Target="../media/image203.png"/><Relationship Id="rId19" Type="http://schemas.openxmlformats.org/officeDocument/2006/relationships/image" Target="../media/image239.png"/><Relationship Id="rId4" Type="http://schemas.openxmlformats.org/officeDocument/2006/relationships/image" Target="../media/image23.png"/><Relationship Id="rId9" Type="http://schemas.openxmlformats.org/officeDocument/2006/relationships/image" Target="../media/image67.png"/><Relationship Id="rId14" Type="http://schemas.openxmlformats.org/officeDocument/2006/relationships/image" Target="../media/image234.png"/><Relationship Id="rId22" Type="http://schemas.openxmlformats.org/officeDocument/2006/relationships/image" Target="../media/image242.png"/><Relationship Id="rId27" Type="http://schemas.openxmlformats.org/officeDocument/2006/relationships/image" Target="../media/image2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3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.png"/><Relationship Id="rId11" Type="http://schemas.openxmlformats.org/officeDocument/2006/relationships/image" Target="../media/image255.png"/><Relationship Id="rId5" Type="http://schemas.openxmlformats.org/officeDocument/2006/relationships/image" Target="../media/image250.png"/><Relationship Id="rId10" Type="http://schemas.openxmlformats.org/officeDocument/2006/relationships/image" Target="../media/image254.png"/><Relationship Id="rId4" Type="http://schemas.openxmlformats.org/officeDocument/2006/relationships/image" Target="../media/image224.png"/><Relationship Id="rId9" Type="http://schemas.openxmlformats.org/officeDocument/2006/relationships/image" Target="../media/image2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9" Type="http://schemas.openxmlformats.org/officeDocument/2006/relationships/image" Target="../media/image58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34" Type="http://schemas.openxmlformats.org/officeDocument/2006/relationships/image" Target="../media/image53.png"/><Relationship Id="rId42" Type="http://schemas.openxmlformats.org/officeDocument/2006/relationships/image" Target="../media/image61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38" Type="http://schemas.openxmlformats.org/officeDocument/2006/relationships/image" Target="../media/image57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41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32" Type="http://schemas.openxmlformats.org/officeDocument/2006/relationships/image" Target="../media/image51.png"/><Relationship Id="rId37" Type="http://schemas.openxmlformats.org/officeDocument/2006/relationships/image" Target="../media/image56.png"/><Relationship Id="rId40" Type="http://schemas.openxmlformats.org/officeDocument/2006/relationships/image" Target="../media/image59.png"/><Relationship Id="rId45" Type="http://schemas.openxmlformats.org/officeDocument/2006/relationships/image" Target="../media/image64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36" Type="http://schemas.openxmlformats.org/officeDocument/2006/relationships/image" Target="../media/image55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50.png"/><Relationship Id="rId44" Type="http://schemas.openxmlformats.org/officeDocument/2006/relationships/image" Target="../media/image63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Relationship Id="rId35" Type="http://schemas.openxmlformats.org/officeDocument/2006/relationships/image" Target="../media/image54.png"/><Relationship Id="rId43" Type="http://schemas.openxmlformats.org/officeDocument/2006/relationships/image" Target="../media/image6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.png"/><Relationship Id="rId18" Type="http://schemas.openxmlformats.org/officeDocument/2006/relationships/image" Target="../media/image262.png"/><Relationship Id="rId3" Type="http://schemas.openxmlformats.org/officeDocument/2006/relationships/image" Target="../media/image4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261.png"/><Relationship Id="rId2" Type="http://schemas.openxmlformats.org/officeDocument/2006/relationships/image" Target="../media/image3.png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6.jpg"/><Relationship Id="rId15" Type="http://schemas.openxmlformats.org/officeDocument/2006/relationships/image" Target="../media/image259.png"/><Relationship Id="rId10" Type="http://schemas.openxmlformats.org/officeDocument/2006/relationships/image" Target="../media/image166.png"/><Relationship Id="rId19" Type="http://schemas.openxmlformats.org/officeDocument/2006/relationships/image" Target="../media/image263.png"/><Relationship Id="rId4" Type="http://schemas.openxmlformats.org/officeDocument/2006/relationships/image" Target="../media/image5.png"/><Relationship Id="rId9" Type="http://schemas.openxmlformats.org/officeDocument/2006/relationships/image" Target="../media/image165.png"/><Relationship Id="rId14" Type="http://schemas.openxmlformats.org/officeDocument/2006/relationships/image" Target="../media/image2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5.png"/><Relationship Id="rId7" Type="http://schemas.openxmlformats.org/officeDocument/2006/relationships/image" Target="../media/image11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9.png"/><Relationship Id="rId9" Type="http://schemas.openxmlformats.org/officeDocument/2006/relationships/image" Target="../media/image20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8.png"/><Relationship Id="rId18" Type="http://schemas.openxmlformats.org/officeDocument/2006/relationships/image" Target="../media/image283.png"/><Relationship Id="rId3" Type="http://schemas.openxmlformats.org/officeDocument/2006/relationships/image" Target="../media/image270.png"/><Relationship Id="rId7" Type="http://schemas.openxmlformats.org/officeDocument/2006/relationships/image" Target="../media/image273.png"/><Relationship Id="rId12" Type="http://schemas.openxmlformats.org/officeDocument/2006/relationships/image" Target="../media/image277.png"/><Relationship Id="rId17" Type="http://schemas.openxmlformats.org/officeDocument/2006/relationships/image" Target="../media/image282.png"/><Relationship Id="rId2" Type="http://schemas.openxmlformats.org/officeDocument/2006/relationships/image" Target="../media/image269.png"/><Relationship Id="rId16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11" Type="http://schemas.openxmlformats.org/officeDocument/2006/relationships/image" Target="../media/image276.png"/><Relationship Id="rId5" Type="http://schemas.openxmlformats.org/officeDocument/2006/relationships/image" Target="../media/image271.png"/><Relationship Id="rId15" Type="http://schemas.openxmlformats.org/officeDocument/2006/relationships/image" Target="../media/image280.png"/><Relationship Id="rId10" Type="http://schemas.openxmlformats.org/officeDocument/2006/relationships/image" Target="../media/image275.png"/><Relationship Id="rId4" Type="http://schemas.openxmlformats.org/officeDocument/2006/relationships/image" Target="../media/image67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5" Type="http://schemas.openxmlformats.org/officeDocument/2006/relationships/image" Target="../media/image250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7.jpg"/><Relationship Id="rId4" Type="http://schemas.openxmlformats.org/officeDocument/2006/relationships/image" Target="../media/image2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2.png"/><Relationship Id="rId5" Type="http://schemas.openxmlformats.org/officeDocument/2006/relationships/image" Target="../media/image29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18" Type="http://schemas.openxmlformats.org/officeDocument/2006/relationships/image" Target="../media/image303.png"/><Relationship Id="rId3" Type="http://schemas.openxmlformats.org/officeDocument/2006/relationships/image" Target="../media/image291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17" Type="http://schemas.openxmlformats.org/officeDocument/2006/relationships/image" Target="../media/image302.png"/><Relationship Id="rId2" Type="http://schemas.openxmlformats.org/officeDocument/2006/relationships/image" Target="../media/image215.png"/><Relationship Id="rId16" Type="http://schemas.openxmlformats.org/officeDocument/2006/relationships/image" Target="../media/image238.png"/><Relationship Id="rId20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11" Type="http://schemas.openxmlformats.org/officeDocument/2006/relationships/image" Target="../media/image298.jpg"/><Relationship Id="rId5" Type="http://schemas.openxmlformats.org/officeDocument/2006/relationships/image" Target="../media/image292.png"/><Relationship Id="rId15" Type="http://schemas.openxmlformats.org/officeDocument/2006/relationships/image" Target="../media/image301.png"/><Relationship Id="rId10" Type="http://schemas.openxmlformats.org/officeDocument/2006/relationships/image" Target="../media/image297.jpg"/><Relationship Id="rId19" Type="http://schemas.openxmlformats.org/officeDocument/2006/relationships/image" Target="../media/image304.png"/><Relationship Id="rId4" Type="http://schemas.openxmlformats.org/officeDocument/2006/relationships/image" Target="../media/image23.png"/><Relationship Id="rId9" Type="http://schemas.openxmlformats.org/officeDocument/2006/relationships/image" Target="../media/image296.jpg"/><Relationship Id="rId14" Type="http://schemas.openxmlformats.org/officeDocument/2006/relationships/image" Target="../media/image24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9" Type="http://schemas.openxmlformats.org/officeDocument/2006/relationships/image" Target="../media/image99.png"/><Relationship Id="rId21" Type="http://schemas.openxmlformats.org/officeDocument/2006/relationships/image" Target="../media/image81.png"/><Relationship Id="rId34" Type="http://schemas.openxmlformats.org/officeDocument/2006/relationships/image" Target="../media/image94.png"/><Relationship Id="rId42" Type="http://schemas.openxmlformats.org/officeDocument/2006/relationships/image" Target="../media/image102.png"/><Relationship Id="rId47" Type="http://schemas.openxmlformats.org/officeDocument/2006/relationships/image" Target="../media/image107.png"/><Relationship Id="rId50" Type="http://schemas.openxmlformats.org/officeDocument/2006/relationships/image" Target="../media/image110.png"/><Relationship Id="rId55" Type="http://schemas.openxmlformats.org/officeDocument/2006/relationships/image" Target="../media/image115.png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93.png"/><Relationship Id="rId38" Type="http://schemas.openxmlformats.org/officeDocument/2006/relationships/image" Target="../media/image98.png"/><Relationship Id="rId46" Type="http://schemas.openxmlformats.org/officeDocument/2006/relationships/image" Target="../media/image106.png"/><Relationship Id="rId2" Type="http://schemas.openxmlformats.org/officeDocument/2006/relationships/image" Target="../media/image65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29" Type="http://schemas.openxmlformats.org/officeDocument/2006/relationships/image" Target="../media/image89.png"/><Relationship Id="rId41" Type="http://schemas.openxmlformats.org/officeDocument/2006/relationships/image" Target="../media/image101.png"/><Relationship Id="rId54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37" Type="http://schemas.openxmlformats.org/officeDocument/2006/relationships/image" Target="../media/image97.png"/><Relationship Id="rId40" Type="http://schemas.openxmlformats.org/officeDocument/2006/relationships/image" Target="../media/image100.png"/><Relationship Id="rId45" Type="http://schemas.openxmlformats.org/officeDocument/2006/relationships/image" Target="../media/image105.png"/><Relationship Id="rId53" Type="http://schemas.openxmlformats.org/officeDocument/2006/relationships/image" Target="../media/image113.png"/><Relationship Id="rId5" Type="http://schemas.openxmlformats.org/officeDocument/2006/relationships/image" Target="../media/image67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6.png"/><Relationship Id="rId49" Type="http://schemas.openxmlformats.org/officeDocument/2006/relationships/image" Target="../media/image109.png"/><Relationship Id="rId57" Type="http://schemas.openxmlformats.org/officeDocument/2006/relationships/image" Target="../media/image117.png"/><Relationship Id="rId10" Type="http://schemas.openxmlformats.org/officeDocument/2006/relationships/image" Target="../media/image71.png"/><Relationship Id="rId19" Type="http://schemas.openxmlformats.org/officeDocument/2006/relationships/image" Target="../media/image79.png"/><Relationship Id="rId31" Type="http://schemas.openxmlformats.org/officeDocument/2006/relationships/image" Target="../media/image91.png"/><Relationship Id="rId44" Type="http://schemas.openxmlformats.org/officeDocument/2006/relationships/image" Target="../media/image104.png"/><Relationship Id="rId52" Type="http://schemas.openxmlformats.org/officeDocument/2006/relationships/image" Target="../media/image112.png"/><Relationship Id="rId4" Type="http://schemas.openxmlformats.org/officeDocument/2006/relationships/image" Target="../media/image66.png"/><Relationship Id="rId9" Type="http://schemas.openxmlformats.org/officeDocument/2006/relationships/image" Target="../media/image26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5.png"/><Relationship Id="rId43" Type="http://schemas.openxmlformats.org/officeDocument/2006/relationships/image" Target="../media/image103.png"/><Relationship Id="rId48" Type="http://schemas.openxmlformats.org/officeDocument/2006/relationships/image" Target="../media/image108.png"/><Relationship Id="rId56" Type="http://schemas.openxmlformats.org/officeDocument/2006/relationships/image" Target="../media/image116.png"/><Relationship Id="rId8" Type="http://schemas.openxmlformats.org/officeDocument/2006/relationships/image" Target="../media/image70.png"/><Relationship Id="rId51" Type="http://schemas.openxmlformats.org/officeDocument/2006/relationships/image" Target="../media/image111.png"/><Relationship Id="rId3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6.png"/><Relationship Id="rId7" Type="http://schemas.openxmlformats.org/officeDocument/2006/relationships/hyperlink" Target="http://vnexpress.net/2016/images/anh.jpg" TargetMode="External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307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309.png"/><Relationship Id="rId7" Type="http://schemas.openxmlformats.org/officeDocument/2006/relationships/image" Target="../media/image31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310.png"/><Relationship Id="rId4" Type="http://schemas.openxmlformats.org/officeDocument/2006/relationships/image" Target="../media/image23.png"/><Relationship Id="rId9" Type="http://schemas.openxmlformats.org/officeDocument/2006/relationships/image" Target="../media/image3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202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325.png"/><Relationship Id="rId3" Type="http://schemas.openxmlformats.org/officeDocument/2006/relationships/image" Target="../media/image320.png"/><Relationship Id="rId7" Type="http://schemas.openxmlformats.org/officeDocument/2006/relationships/image" Target="../media/image322.png"/><Relationship Id="rId12" Type="http://schemas.openxmlformats.org/officeDocument/2006/relationships/image" Target="../media/image324.png"/><Relationship Id="rId2" Type="http://schemas.openxmlformats.org/officeDocument/2006/relationships/image" Target="../media/image319.png"/><Relationship Id="rId16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323.jpg"/><Relationship Id="rId5" Type="http://schemas.openxmlformats.org/officeDocument/2006/relationships/image" Target="../media/image321.png"/><Relationship Id="rId15" Type="http://schemas.openxmlformats.org/officeDocument/2006/relationships/image" Target="../media/image326.png"/><Relationship Id="rId10" Type="http://schemas.openxmlformats.org/officeDocument/2006/relationships/image" Target="../media/image206.png"/><Relationship Id="rId4" Type="http://schemas.openxmlformats.org/officeDocument/2006/relationships/image" Target="../media/image23.png"/><Relationship Id="rId9" Type="http://schemas.openxmlformats.org/officeDocument/2006/relationships/image" Target="../media/image205.png"/><Relationship Id="rId14" Type="http://schemas.openxmlformats.org/officeDocument/2006/relationships/image" Target="../media/image2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jpg"/><Relationship Id="rId3" Type="http://schemas.openxmlformats.org/officeDocument/2006/relationships/image" Target="../media/image320.png"/><Relationship Id="rId7" Type="http://schemas.openxmlformats.org/officeDocument/2006/relationships/image" Target="../media/image322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321.png"/><Relationship Id="rId4" Type="http://schemas.openxmlformats.org/officeDocument/2006/relationships/image" Target="../media/image23.png"/><Relationship Id="rId9" Type="http://schemas.openxmlformats.org/officeDocument/2006/relationships/image" Target="../media/image3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13" Type="http://schemas.openxmlformats.org/officeDocument/2006/relationships/image" Target="../media/image339.png"/><Relationship Id="rId18" Type="http://schemas.openxmlformats.org/officeDocument/2006/relationships/image" Target="../media/image342.png"/><Relationship Id="rId26" Type="http://schemas.openxmlformats.org/officeDocument/2006/relationships/image" Target="../media/image183.png"/><Relationship Id="rId3" Type="http://schemas.openxmlformats.org/officeDocument/2006/relationships/image" Target="../media/image331.png"/><Relationship Id="rId21" Type="http://schemas.openxmlformats.org/officeDocument/2006/relationships/image" Target="../media/image343.png"/><Relationship Id="rId34" Type="http://schemas.openxmlformats.org/officeDocument/2006/relationships/image" Target="../media/image23.png"/><Relationship Id="rId7" Type="http://schemas.openxmlformats.org/officeDocument/2006/relationships/image" Target="../media/image334.png"/><Relationship Id="rId12" Type="http://schemas.openxmlformats.org/officeDocument/2006/relationships/image" Target="../media/image338.png"/><Relationship Id="rId17" Type="http://schemas.openxmlformats.org/officeDocument/2006/relationships/image" Target="../media/image180.png"/><Relationship Id="rId25" Type="http://schemas.openxmlformats.org/officeDocument/2006/relationships/image" Target="../media/image346.png"/><Relationship Id="rId33" Type="http://schemas.openxmlformats.org/officeDocument/2006/relationships/image" Target="../media/image349.png"/><Relationship Id="rId2" Type="http://schemas.openxmlformats.org/officeDocument/2006/relationships/image" Target="../media/image170.png"/><Relationship Id="rId16" Type="http://schemas.openxmlformats.org/officeDocument/2006/relationships/image" Target="../media/image186.png"/><Relationship Id="rId20" Type="http://schemas.openxmlformats.org/officeDocument/2006/relationships/image" Target="../media/image182.png"/><Relationship Id="rId29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png"/><Relationship Id="rId11" Type="http://schemas.openxmlformats.org/officeDocument/2006/relationships/image" Target="../media/image175.png"/><Relationship Id="rId24" Type="http://schemas.openxmlformats.org/officeDocument/2006/relationships/image" Target="../media/image345.png"/><Relationship Id="rId32" Type="http://schemas.openxmlformats.org/officeDocument/2006/relationships/image" Target="../media/image348.png"/><Relationship Id="rId37" Type="http://schemas.openxmlformats.org/officeDocument/2006/relationships/image" Target="../media/image195.png"/><Relationship Id="rId5" Type="http://schemas.openxmlformats.org/officeDocument/2006/relationships/image" Target="../media/image16.png"/><Relationship Id="rId15" Type="http://schemas.openxmlformats.org/officeDocument/2006/relationships/image" Target="../media/image341.png"/><Relationship Id="rId23" Type="http://schemas.openxmlformats.org/officeDocument/2006/relationships/image" Target="../media/image344.png"/><Relationship Id="rId28" Type="http://schemas.openxmlformats.org/officeDocument/2006/relationships/image" Target="../media/image184.png"/><Relationship Id="rId36" Type="http://schemas.openxmlformats.org/officeDocument/2006/relationships/image" Target="../media/image194.png"/><Relationship Id="rId10" Type="http://schemas.openxmlformats.org/officeDocument/2006/relationships/image" Target="../media/image337.png"/><Relationship Id="rId19" Type="http://schemas.openxmlformats.org/officeDocument/2006/relationships/image" Target="../media/image181.png"/><Relationship Id="rId31" Type="http://schemas.openxmlformats.org/officeDocument/2006/relationships/image" Target="../media/image190.png"/><Relationship Id="rId4" Type="http://schemas.openxmlformats.org/officeDocument/2006/relationships/image" Target="../media/image332.png"/><Relationship Id="rId9" Type="http://schemas.openxmlformats.org/officeDocument/2006/relationships/image" Target="../media/image336.png"/><Relationship Id="rId14" Type="http://schemas.openxmlformats.org/officeDocument/2006/relationships/image" Target="../media/image340.png"/><Relationship Id="rId22" Type="http://schemas.openxmlformats.org/officeDocument/2006/relationships/image" Target="../media/image189.png"/><Relationship Id="rId27" Type="http://schemas.openxmlformats.org/officeDocument/2006/relationships/image" Target="../media/image347.png"/><Relationship Id="rId30" Type="http://schemas.openxmlformats.org/officeDocument/2006/relationships/image" Target="../media/image188.png"/><Relationship Id="rId35" Type="http://schemas.openxmlformats.org/officeDocument/2006/relationships/image" Target="../media/image3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19.jpg"/><Relationship Id="rId7" Type="http://schemas.openxmlformats.org/officeDocument/2006/relationships/image" Target="../media/image122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21.png"/><Relationship Id="rId10" Type="http://schemas.openxmlformats.org/officeDocument/2006/relationships/image" Target="../media/image26.png"/><Relationship Id="rId4" Type="http://schemas.openxmlformats.org/officeDocument/2006/relationships/image" Target="../media/image120.png"/><Relationship Id="rId9" Type="http://schemas.openxmlformats.org/officeDocument/2006/relationships/image" Target="../media/image1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25.png"/><Relationship Id="rId7" Type="http://schemas.openxmlformats.org/officeDocument/2006/relationships/image" Target="../media/image12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image" Target="../media/image128.png"/><Relationship Id="rId21" Type="http://schemas.openxmlformats.org/officeDocument/2006/relationships/image" Target="../media/image144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5" Type="http://schemas.openxmlformats.org/officeDocument/2006/relationships/image" Target="../media/image129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23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9.png"/><Relationship Id="rId7" Type="http://schemas.openxmlformats.org/officeDocument/2006/relationships/image" Target="../media/image15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hyperlink" Target="http://www.freetuts.net/" TargetMode="External"/><Relationship Id="rId5" Type="http://schemas.openxmlformats.org/officeDocument/2006/relationships/image" Target="../media/image150.png"/><Relationship Id="rId10" Type="http://schemas.openxmlformats.org/officeDocument/2006/relationships/hyperlink" Target="http://www.vietjack.com/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://www.w3schools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hyperlink" Target="http://www.microsoft.com/en-us/download/details.aspx?id=44912" TargetMode="External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55.png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5947475"/>
            <a:ext cx="12192000" cy="910590"/>
          </a:xfrm>
          <a:custGeom>
            <a:avLst/>
            <a:gdLst/>
            <a:ahLst/>
            <a:cxnLst/>
            <a:rect l="l" t="t" r="r" b="b"/>
            <a:pathLst>
              <a:path w="12192000" h="910590">
                <a:moveTo>
                  <a:pt x="12191998" y="910521"/>
                </a:moveTo>
                <a:lnTo>
                  <a:pt x="12191998" y="0"/>
                </a:lnTo>
                <a:lnTo>
                  <a:pt x="0" y="0"/>
                </a:lnTo>
                <a:lnTo>
                  <a:pt x="0" y="910521"/>
                </a:lnTo>
                <a:lnTo>
                  <a:pt x="12191998" y="910521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74917" y="5946990"/>
            <a:ext cx="5073650" cy="911225"/>
          </a:xfrm>
          <a:custGeom>
            <a:avLst/>
            <a:gdLst/>
            <a:ahLst/>
            <a:cxnLst/>
            <a:rect l="l" t="t" r="r" b="b"/>
            <a:pathLst>
              <a:path w="5073650" h="911225">
                <a:moveTo>
                  <a:pt x="5073523" y="0"/>
                </a:moveTo>
                <a:lnTo>
                  <a:pt x="490474" y="0"/>
                </a:lnTo>
                <a:lnTo>
                  <a:pt x="0" y="911010"/>
                </a:lnTo>
                <a:lnTo>
                  <a:pt x="4583049" y="911010"/>
                </a:lnTo>
                <a:lnTo>
                  <a:pt x="507352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866" y="6115481"/>
            <a:ext cx="2002282" cy="606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3188589"/>
            <a:ext cx="8288020" cy="2743200"/>
          </a:xfrm>
          <a:custGeom>
            <a:avLst/>
            <a:gdLst/>
            <a:ahLst/>
            <a:cxnLst/>
            <a:rect l="l" t="t" r="r" b="b"/>
            <a:pathLst>
              <a:path w="8288020" h="2743200">
                <a:moveTo>
                  <a:pt x="7336535" y="0"/>
                </a:moveTo>
                <a:lnTo>
                  <a:pt x="0" y="0"/>
                </a:lnTo>
                <a:lnTo>
                  <a:pt x="0" y="2743212"/>
                </a:lnTo>
                <a:lnTo>
                  <a:pt x="7336535" y="2743212"/>
                </a:lnTo>
                <a:lnTo>
                  <a:pt x="8287639" y="1371600"/>
                </a:lnTo>
                <a:lnTo>
                  <a:pt x="7336535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18297" y="1661464"/>
            <a:ext cx="4473701" cy="4439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54039" y="1661464"/>
            <a:ext cx="5099430" cy="4439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0200" y="64389"/>
            <a:ext cx="3076575" cy="3076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98589" y="6043777"/>
            <a:ext cx="2299335" cy="620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0" dirty="0">
                <a:solidFill>
                  <a:srgbClr val="888888"/>
                </a:solidFill>
                <a:latin typeface="Segoe UI"/>
                <a:cs typeface="Segoe UI"/>
              </a:rPr>
              <a:t>X</a:t>
            </a:r>
            <a:r>
              <a:rPr sz="1600" spc="-40" dirty="0">
                <a:solidFill>
                  <a:srgbClr val="888888"/>
                </a:solidFill>
                <a:latin typeface="Segoe UI"/>
                <a:cs typeface="Segoe UI"/>
              </a:rPr>
              <a:t>ÂY </a:t>
            </a:r>
            <a:r>
              <a:rPr sz="1600" spc="-10" dirty="0">
                <a:solidFill>
                  <a:srgbClr val="888888"/>
                </a:solidFill>
                <a:latin typeface="Segoe UI"/>
                <a:cs typeface="Segoe UI"/>
              </a:rPr>
              <a:t>DỰNG </a:t>
            </a:r>
            <a:r>
              <a:rPr sz="1600" spc="-5" dirty="0">
                <a:solidFill>
                  <a:srgbClr val="888888"/>
                </a:solidFill>
                <a:latin typeface="Segoe UI"/>
                <a:cs typeface="Segoe UI"/>
              </a:rPr>
              <a:t>TRANG</a:t>
            </a:r>
            <a:r>
              <a:rPr sz="1600" spc="37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888888"/>
                </a:solidFill>
                <a:latin typeface="Segoe UI"/>
                <a:cs typeface="Segoe UI"/>
              </a:rPr>
              <a:t>WEB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888888"/>
                </a:solidFill>
                <a:latin typeface="Segoe UI"/>
                <a:cs typeface="Segoe UI"/>
              </a:rPr>
              <a:t>T</a:t>
            </a:r>
            <a:r>
              <a:rPr sz="1600" spc="-10" dirty="0">
                <a:solidFill>
                  <a:srgbClr val="888888"/>
                </a:solidFill>
                <a:latin typeface="Segoe UI"/>
                <a:cs typeface="Segoe UI"/>
              </a:rPr>
              <a:t>ỔNG </a:t>
            </a:r>
            <a:r>
              <a:rPr sz="1600" spc="-15" dirty="0">
                <a:solidFill>
                  <a:srgbClr val="888888"/>
                </a:solidFill>
                <a:latin typeface="Segoe UI"/>
                <a:cs typeface="Segoe UI"/>
              </a:rPr>
              <a:t>QUAN </a:t>
            </a:r>
            <a:r>
              <a:rPr sz="1600" spc="-5" dirty="0">
                <a:solidFill>
                  <a:srgbClr val="888888"/>
                </a:solidFill>
                <a:latin typeface="Segoe UI"/>
                <a:cs typeface="Segoe UI"/>
              </a:rPr>
              <a:t>MÔN</a:t>
            </a:r>
            <a:r>
              <a:rPr sz="1600" spc="37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888888"/>
                </a:solidFill>
                <a:latin typeface="Segoe UI"/>
                <a:cs typeface="Segoe UI"/>
              </a:rPr>
              <a:t>HỌC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811" y="4126991"/>
            <a:ext cx="1094232" cy="12313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2627" y="4270247"/>
            <a:ext cx="1146048" cy="9966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7260" y="4126991"/>
            <a:ext cx="883919" cy="12313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9763" y="4270247"/>
            <a:ext cx="1941576" cy="9966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39923" y="4126991"/>
            <a:ext cx="886968" cy="12313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65476" y="4270247"/>
            <a:ext cx="2130552" cy="9966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34611" y="4126991"/>
            <a:ext cx="883919" cy="12313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57115" y="4270247"/>
            <a:ext cx="1566672" cy="9966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62371" y="4126991"/>
            <a:ext cx="882396" cy="12313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5740" y="3909059"/>
            <a:ext cx="591312" cy="6797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8244" y="3986784"/>
            <a:ext cx="886968" cy="5516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46403" y="3909059"/>
            <a:ext cx="489203" cy="6797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66800" y="3986784"/>
            <a:ext cx="1051560" cy="5516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49551" y="3909059"/>
            <a:ext cx="487680" cy="6797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68423" y="3986784"/>
            <a:ext cx="900684" cy="5516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00300" y="3909059"/>
            <a:ext cx="489204" cy="6797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20695" y="3986784"/>
            <a:ext cx="874776" cy="5516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26664" y="3909059"/>
            <a:ext cx="507491" cy="6797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28772" y="3909059"/>
            <a:ext cx="490727" cy="6797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53364" y="4001389"/>
            <a:ext cx="5269865" cy="967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2580"/>
              </a:lnSpc>
            </a:pP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ỔNG 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QUAN MÔN</a:t>
            </a:r>
            <a:r>
              <a:rPr sz="1900" b="1" spc="3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HỌC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4980"/>
              </a:lnSpc>
            </a:pPr>
            <a:r>
              <a:rPr sz="4400" b="1" spc="-85" dirty="0">
                <a:solidFill>
                  <a:srgbClr val="FFFFFF"/>
                </a:solidFill>
                <a:latin typeface="Segoe UI"/>
                <a:cs typeface="Segoe UI"/>
              </a:rPr>
              <a:t>X</a:t>
            </a:r>
            <a:r>
              <a:rPr sz="3500" b="1" spc="-85" dirty="0">
                <a:solidFill>
                  <a:srgbClr val="FFFFFF"/>
                </a:solidFill>
                <a:latin typeface="Segoe UI"/>
                <a:cs typeface="Segoe UI"/>
              </a:rPr>
              <a:t>ÂY </a:t>
            </a:r>
            <a:r>
              <a:rPr sz="3500" b="1" spc="5" dirty="0">
                <a:solidFill>
                  <a:srgbClr val="FFFFFF"/>
                </a:solidFill>
                <a:latin typeface="Segoe UI"/>
                <a:cs typeface="Segoe UI"/>
              </a:rPr>
              <a:t>DỰNG TRANG</a:t>
            </a:r>
            <a:r>
              <a:rPr sz="3500" b="1" spc="8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500" b="1" spc="10" dirty="0">
                <a:solidFill>
                  <a:srgbClr val="FFFFFF"/>
                </a:solidFill>
                <a:latin typeface="Segoe UI"/>
                <a:cs typeface="Segoe UI"/>
              </a:rPr>
              <a:t>WEB</a:t>
            </a:r>
            <a:endParaRPr sz="35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3547" y="1778507"/>
            <a:ext cx="147828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0411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2916" y="1778507"/>
            <a:ext cx="24109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2467" y="1635251"/>
            <a:ext cx="882395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3211195" cy="67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5" dirty="0">
                <a:solidFill>
                  <a:srgbClr val="FFFFFF"/>
                </a:solidFill>
              </a:rPr>
              <a:t>T</a:t>
            </a:r>
            <a:r>
              <a:rPr sz="3500" spc="5" dirty="0">
                <a:solidFill>
                  <a:srgbClr val="FFFFFF"/>
                </a:solidFill>
              </a:rPr>
              <a:t>RẮC</a:t>
            </a:r>
            <a:r>
              <a:rPr sz="3500" spc="190" dirty="0">
                <a:solidFill>
                  <a:srgbClr val="FFFFFF"/>
                </a:solidFill>
              </a:rPr>
              <a:t> </a:t>
            </a:r>
            <a:r>
              <a:rPr sz="3500" spc="5" dirty="0">
                <a:solidFill>
                  <a:srgbClr val="FFFFFF"/>
                </a:solidFill>
              </a:rPr>
              <a:t>NGHIỆM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8544941" y="3200430"/>
            <a:ext cx="3647058" cy="3647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5947475"/>
            <a:ext cx="12192000" cy="910590"/>
          </a:xfrm>
          <a:custGeom>
            <a:avLst/>
            <a:gdLst/>
            <a:ahLst/>
            <a:cxnLst/>
            <a:rect l="l" t="t" r="r" b="b"/>
            <a:pathLst>
              <a:path w="12192000" h="910590">
                <a:moveTo>
                  <a:pt x="12191998" y="910521"/>
                </a:moveTo>
                <a:lnTo>
                  <a:pt x="12191998" y="0"/>
                </a:lnTo>
                <a:lnTo>
                  <a:pt x="0" y="0"/>
                </a:lnTo>
                <a:lnTo>
                  <a:pt x="0" y="910521"/>
                </a:lnTo>
                <a:lnTo>
                  <a:pt x="12191998" y="910521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74917" y="5946990"/>
            <a:ext cx="5073650" cy="911225"/>
          </a:xfrm>
          <a:custGeom>
            <a:avLst/>
            <a:gdLst/>
            <a:ahLst/>
            <a:cxnLst/>
            <a:rect l="l" t="t" r="r" b="b"/>
            <a:pathLst>
              <a:path w="5073650" h="911225">
                <a:moveTo>
                  <a:pt x="5073523" y="0"/>
                </a:moveTo>
                <a:lnTo>
                  <a:pt x="490474" y="0"/>
                </a:lnTo>
                <a:lnTo>
                  <a:pt x="0" y="911010"/>
                </a:lnTo>
                <a:lnTo>
                  <a:pt x="4583049" y="911010"/>
                </a:lnTo>
                <a:lnTo>
                  <a:pt x="507352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866" y="6115481"/>
            <a:ext cx="2002282" cy="606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3188589"/>
            <a:ext cx="8288020" cy="2743200"/>
          </a:xfrm>
          <a:custGeom>
            <a:avLst/>
            <a:gdLst/>
            <a:ahLst/>
            <a:cxnLst/>
            <a:rect l="l" t="t" r="r" b="b"/>
            <a:pathLst>
              <a:path w="8288020" h="2743200">
                <a:moveTo>
                  <a:pt x="7336535" y="0"/>
                </a:moveTo>
                <a:lnTo>
                  <a:pt x="0" y="0"/>
                </a:lnTo>
                <a:lnTo>
                  <a:pt x="0" y="2743212"/>
                </a:lnTo>
                <a:lnTo>
                  <a:pt x="7336535" y="2743212"/>
                </a:lnTo>
                <a:lnTo>
                  <a:pt x="8287639" y="1371600"/>
                </a:lnTo>
                <a:lnTo>
                  <a:pt x="7336535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18297" y="1661464"/>
            <a:ext cx="4473701" cy="4439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54039" y="1661464"/>
            <a:ext cx="5099430" cy="4439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0200" y="64389"/>
            <a:ext cx="3076575" cy="3076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98589" y="6043777"/>
            <a:ext cx="2252980" cy="620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0" dirty="0">
                <a:solidFill>
                  <a:srgbClr val="888888"/>
                </a:solidFill>
                <a:latin typeface="Segoe UI"/>
                <a:cs typeface="Segoe UI"/>
              </a:rPr>
              <a:t>X</a:t>
            </a:r>
            <a:r>
              <a:rPr sz="1600" spc="-40" dirty="0">
                <a:solidFill>
                  <a:srgbClr val="888888"/>
                </a:solidFill>
                <a:latin typeface="Segoe UI"/>
                <a:cs typeface="Segoe UI"/>
              </a:rPr>
              <a:t>ÂY </a:t>
            </a:r>
            <a:r>
              <a:rPr sz="1600" spc="-10" dirty="0">
                <a:solidFill>
                  <a:srgbClr val="888888"/>
                </a:solidFill>
                <a:latin typeface="Segoe UI"/>
                <a:cs typeface="Segoe UI"/>
              </a:rPr>
              <a:t>DỰNG </a:t>
            </a:r>
            <a:r>
              <a:rPr sz="1600" spc="-5" dirty="0">
                <a:solidFill>
                  <a:srgbClr val="888888"/>
                </a:solidFill>
                <a:latin typeface="Segoe UI"/>
                <a:cs typeface="Segoe UI"/>
              </a:rPr>
              <a:t>TRANG</a:t>
            </a:r>
            <a:r>
              <a:rPr sz="1600" spc="37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888888"/>
                </a:solidFill>
                <a:latin typeface="Segoe UI"/>
                <a:cs typeface="Segoe UI"/>
              </a:rPr>
              <a:t>WEB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888888"/>
                </a:solidFill>
                <a:latin typeface="Segoe UI"/>
                <a:cs typeface="Segoe UI"/>
              </a:rPr>
              <a:t>G</a:t>
            </a:r>
            <a:r>
              <a:rPr sz="1600" spc="-5" dirty="0">
                <a:solidFill>
                  <a:srgbClr val="888888"/>
                </a:solidFill>
                <a:latin typeface="Segoe UI"/>
                <a:cs typeface="Segoe UI"/>
              </a:rPr>
              <a:t>IỚI THIỆU</a:t>
            </a:r>
            <a:r>
              <a:rPr sz="1600" spc="19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888888"/>
                </a:solidFill>
                <a:latin typeface="Segoe UI"/>
                <a:cs typeface="Segoe UI"/>
              </a:rPr>
              <a:t>HTML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4079747"/>
            <a:ext cx="1214628" cy="134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00" y="4235196"/>
            <a:ext cx="1333500" cy="10850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9472" y="4079747"/>
            <a:ext cx="961643" cy="1341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51788" y="4235196"/>
            <a:ext cx="2071115" cy="10850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03576" y="4079747"/>
            <a:ext cx="961644" cy="1341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72739" y="4079747"/>
            <a:ext cx="2510028" cy="13411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90288" y="4079747"/>
            <a:ext cx="960119" cy="1341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5740" y="3909059"/>
            <a:ext cx="624840" cy="6797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1772" y="3986784"/>
            <a:ext cx="576072" cy="5516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9036" y="3909059"/>
            <a:ext cx="490727" cy="6797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4380" y="3909059"/>
            <a:ext cx="574548" cy="6797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3544" y="3909059"/>
            <a:ext cx="507492" cy="6797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25652" y="3909059"/>
            <a:ext cx="490728" cy="6797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53364" y="4001389"/>
            <a:ext cx="4629150" cy="994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2450"/>
              </a:lnSpc>
            </a:pP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ÀI</a:t>
            </a:r>
            <a:r>
              <a:rPr sz="19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1: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5330"/>
              </a:lnSpc>
            </a:pPr>
            <a:r>
              <a:rPr sz="4800" b="1" spc="-5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r>
              <a:rPr sz="3850" b="1" spc="-5" dirty="0">
                <a:solidFill>
                  <a:srgbClr val="FFFFFF"/>
                </a:solidFill>
                <a:latin typeface="Segoe UI"/>
                <a:cs typeface="Segoe UI"/>
              </a:rPr>
              <a:t>IỚI THIỆU</a:t>
            </a:r>
            <a:r>
              <a:rPr sz="3850" b="1" spc="4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4800" b="1" spc="-5" dirty="0">
                <a:solidFill>
                  <a:srgbClr val="FFFFFF"/>
                </a:solidFill>
                <a:latin typeface="Segoe UI"/>
                <a:cs typeface="Segoe UI"/>
              </a:rPr>
              <a:t>HTML</a:t>
            </a:r>
            <a:endParaRPr sz="4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650" y="1066800"/>
            <a:ext cx="7448550" cy="5334000"/>
          </a:xfrm>
          <a:custGeom>
            <a:avLst/>
            <a:gdLst/>
            <a:ahLst/>
            <a:cxnLst/>
            <a:rect l="l" t="t" r="r" b="b"/>
            <a:pathLst>
              <a:path w="7448550" h="5334000">
                <a:moveTo>
                  <a:pt x="0" y="5334000"/>
                </a:moveTo>
                <a:lnTo>
                  <a:pt x="7448550" y="5334000"/>
                </a:lnTo>
                <a:lnTo>
                  <a:pt x="7448550" y="0"/>
                </a:lnTo>
                <a:lnTo>
                  <a:pt x="0" y="0"/>
                </a:lnTo>
                <a:lnTo>
                  <a:pt x="0" y="533400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71188" y="1496567"/>
            <a:ext cx="649224" cy="63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00371" y="1466088"/>
            <a:ext cx="638555" cy="679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70120" y="1543811"/>
            <a:ext cx="716279" cy="551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7591" y="1466088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37988" y="1543811"/>
            <a:ext cx="1074419" cy="551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3600" y="1466088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63996" y="1543811"/>
            <a:ext cx="888492" cy="5516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83680" y="1466088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67500" y="1466088"/>
            <a:ext cx="1263396" cy="6797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25511" y="1466088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71188" y="1972055"/>
            <a:ext cx="649224" cy="63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00371" y="1941576"/>
            <a:ext cx="576072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07635" y="2019300"/>
            <a:ext cx="522732" cy="5516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61559" y="1941576"/>
            <a:ext cx="490727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83479" y="2019300"/>
            <a:ext cx="1054608" cy="5516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69279" y="1941576"/>
            <a:ext cx="487679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88152" y="2019300"/>
            <a:ext cx="809244" cy="5516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28588" y="1941576"/>
            <a:ext cx="489204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48984" y="2019300"/>
            <a:ext cx="792480" cy="5516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72656" y="1941576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93052" y="2019300"/>
            <a:ext cx="969263" cy="5516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93507" y="1941576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13904" y="2019300"/>
            <a:ext cx="1050036" cy="5516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95131" y="1941576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71188" y="2447544"/>
            <a:ext cx="649224" cy="63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00371" y="2417064"/>
            <a:ext cx="576072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07635" y="2494788"/>
            <a:ext cx="522732" cy="5516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61559" y="2417064"/>
            <a:ext cx="490727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83479" y="2494788"/>
            <a:ext cx="1054608" cy="5516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69279" y="2417064"/>
            <a:ext cx="487679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88152" y="2494788"/>
            <a:ext cx="883920" cy="5516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03264" y="2417064"/>
            <a:ext cx="489204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71188" y="2923032"/>
            <a:ext cx="649224" cy="63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00371" y="2892551"/>
            <a:ext cx="576072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07635" y="2970276"/>
            <a:ext cx="522732" cy="5516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61559" y="2892551"/>
            <a:ext cx="490727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83479" y="2970276"/>
            <a:ext cx="1054608" cy="5516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69279" y="2892551"/>
            <a:ext cx="487679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88152" y="2970276"/>
            <a:ext cx="856488" cy="5516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75832" y="2892551"/>
            <a:ext cx="490728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397752" y="2970276"/>
            <a:ext cx="763524" cy="5516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92468" y="2892551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71188" y="3398520"/>
            <a:ext cx="649224" cy="630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00371" y="3368040"/>
            <a:ext cx="576072" cy="6797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07635" y="3445764"/>
            <a:ext cx="522732" cy="5516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61559" y="3368040"/>
            <a:ext cx="490727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83479" y="3445764"/>
            <a:ext cx="1054608" cy="5516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669279" y="3368040"/>
            <a:ext cx="487679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788152" y="3445764"/>
            <a:ext cx="893063" cy="5516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12408" y="3368040"/>
            <a:ext cx="489204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32803" y="3445764"/>
            <a:ext cx="653796" cy="5516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17792" y="3368040"/>
            <a:ext cx="487679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36664" y="3445764"/>
            <a:ext cx="792479" cy="5516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60335" y="3368040"/>
            <a:ext cx="490727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382256" y="3445764"/>
            <a:ext cx="673607" cy="55168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87056" y="3368040"/>
            <a:ext cx="489203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07452" y="3445764"/>
            <a:ext cx="853440" cy="5516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92083" y="3368040"/>
            <a:ext cx="489203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00371" y="3843528"/>
            <a:ext cx="489203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335017" y="1556892"/>
            <a:ext cx="4163695" cy="227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Wingdings"/>
              <a:buChar char=""/>
              <a:tabLst>
                <a:tab pos="355600" algn="l"/>
              </a:tabLst>
            </a:pPr>
            <a:r>
              <a:rPr sz="2400" b="1" spc="5" dirty="0">
                <a:solidFill>
                  <a:srgbClr val="FF6300"/>
                </a:solidFill>
                <a:latin typeface="Segoe UI"/>
                <a:cs typeface="Segoe UI"/>
              </a:rPr>
              <a:t>H</a:t>
            </a:r>
            <a:r>
              <a:rPr sz="1900" b="1" spc="5" dirty="0">
                <a:solidFill>
                  <a:srgbClr val="FF6300"/>
                </a:solidFill>
                <a:latin typeface="Segoe UI"/>
                <a:cs typeface="Segoe UI"/>
              </a:rPr>
              <a:t>IỂU </a:t>
            </a:r>
            <a:r>
              <a:rPr sz="1900" b="1" spc="15" dirty="0">
                <a:solidFill>
                  <a:srgbClr val="FF6300"/>
                </a:solidFill>
                <a:latin typeface="Segoe UI"/>
                <a:cs typeface="Segoe UI"/>
              </a:rPr>
              <a:t>NGÔN NGỮ</a:t>
            </a:r>
            <a:r>
              <a:rPr sz="1900" b="1" spc="28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</a:rPr>
              <a:t>HTML</a:t>
            </a:r>
            <a:endParaRPr sz="2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"/>
              <a:tabLst>
                <a:tab pos="355600" algn="l"/>
              </a:tabLst>
            </a:pPr>
            <a:r>
              <a:rPr sz="2400" b="1" spc="5" dirty="0">
                <a:solidFill>
                  <a:srgbClr val="FF6300"/>
                </a:solidFill>
                <a:latin typeface="Segoe UI"/>
                <a:cs typeface="Segoe UI"/>
              </a:rPr>
              <a:t>S</a:t>
            </a:r>
            <a:r>
              <a:rPr sz="1900" b="1" spc="5" dirty="0">
                <a:solidFill>
                  <a:srgbClr val="FF6300"/>
                </a:solidFill>
                <a:latin typeface="Segoe UI"/>
                <a:cs typeface="Segoe UI"/>
              </a:rPr>
              <a:t>Ử 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DỤNG CÁC THẺ ĐỊNH </a:t>
            </a:r>
            <a:r>
              <a:rPr sz="1900" b="1" spc="7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900" b="1" spc="15" dirty="0">
                <a:solidFill>
                  <a:srgbClr val="FF6300"/>
                </a:solidFill>
                <a:latin typeface="Segoe UI"/>
                <a:cs typeface="Segoe UI"/>
              </a:rPr>
              <a:t>DẠNG</a:t>
            </a:r>
            <a:endParaRPr sz="19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"/>
              <a:tabLst>
                <a:tab pos="355600" algn="l"/>
              </a:tabLst>
            </a:pPr>
            <a:r>
              <a:rPr sz="2400" b="1" spc="5" dirty="0">
                <a:solidFill>
                  <a:srgbClr val="FF6300"/>
                </a:solidFill>
                <a:latin typeface="Segoe UI"/>
                <a:cs typeface="Segoe UI"/>
              </a:rPr>
              <a:t>S</a:t>
            </a:r>
            <a:r>
              <a:rPr sz="1900" b="1" spc="5" dirty="0">
                <a:solidFill>
                  <a:srgbClr val="FF6300"/>
                </a:solidFill>
                <a:latin typeface="Segoe UI"/>
                <a:cs typeface="Segoe UI"/>
              </a:rPr>
              <a:t>Ử 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DỤNG</a:t>
            </a:r>
            <a:r>
              <a:rPr sz="1900" b="1" spc="19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ẢNH</a:t>
            </a:r>
            <a:endParaRPr sz="19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"/>
              <a:tabLst>
                <a:tab pos="355600" algn="l"/>
              </a:tabLst>
            </a:pPr>
            <a:r>
              <a:rPr sz="2400" b="1" spc="5" dirty="0">
                <a:solidFill>
                  <a:srgbClr val="FF6300"/>
                </a:solidFill>
                <a:latin typeface="Segoe UI"/>
                <a:cs typeface="Segoe UI"/>
              </a:rPr>
              <a:t>S</a:t>
            </a:r>
            <a:r>
              <a:rPr sz="1900" b="1" spc="5" dirty="0">
                <a:solidFill>
                  <a:srgbClr val="FF6300"/>
                </a:solidFill>
                <a:latin typeface="Segoe UI"/>
                <a:cs typeface="Segoe UI"/>
              </a:rPr>
              <a:t>Ử 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DỤNG </a:t>
            </a:r>
            <a:r>
              <a:rPr sz="1900" b="1" spc="5" dirty="0">
                <a:solidFill>
                  <a:srgbClr val="FF6300"/>
                </a:solidFill>
                <a:latin typeface="Segoe UI"/>
                <a:cs typeface="Segoe UI"/>
              </a:rPr>
              <a:t>LIÊN</a:t>
            </a:r>
            <a:r>
              <a:rPr sz="1900" b="1" spc="33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KẾT</a:t>
            </a:r>
            <a:endParaRPr sz="19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"/>
              <a:tabLst>
                <a:tab pos="355600" algn="l"/>
              </a:tabLst>
            </a:pPr>
            <a:r>
              <a:rPr sz="2400" b="1" spc="5" dirty="0">
                <a:solidFill>
                  <a:srgbClr val="FF6300"/>
                </a:solidFill>
                <a:latin typeface="Segoe UI"/>
                <a:cs typeface="Segoe UI"/>
              </a:rPr>
              <a:t>S</a:t>
            </a:r>
            <a:r>
              <a:rPr sz="1900" b="1" spc="5" dirty="0">
                <a:solidFill>
                  <a:srgbClr val="FF6300"/>
                </a:solidFill>
                <a:latin typeface="Segoe UI"/>
                <a:cs typeface="Segoe UI"/>
              </a:rPr>
              <a:t>Ử </a:t>
            </a:r>
            <a:r>
              <a:rPr sz="1900" b="1" spc="15" dirty="0">
                <a:solidFill>
                  <a:srgbClr val="FF6300"/>
                </a:solidFill>
                <a:latin typeface="Segoe UI"/>
                <a:cs typeface="Segoe UI"/>
              </a:rPr>
              <a:t>DỤNG 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MỘT </a:t>
            </a:r>
            <a:r>
              <a:rPr sz="1900" b="1" spc="15" dirty="0">
                <a:solidFill>
                  <a:srgbClr val="FF6300"/>
                </a:solidFill>
                <a:latin typeface="Segoe UI"/>
                <a:cs typeface="Segoe UI"/>
              </a:rPr>
              <a:t>SỐ 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THẺ </a:t>
            </a:r>
            <a:r>
              <a:rPr sz="1900" b="1" spc="15" dirty="0">
                <a:solidFill>
                  <a:srgbClr val="FF6300"/>
                </a:solidFill>
                <a:latin typeface="Segoe UI"/>
                <a:cs typeface="Segoe UI"/>
              </a:rPr>
              <a:t>CƠ </a:t>
            </a:r>
            <a:r>
              <a:rPr sz="1900" b="1" spc="12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900" b="1" spc="15" dirty="0">
                <a:solidFill>
                  <a:srgbClr val="FF6300"/>
                </a:solidFill>
                <a:latin typeface="Segoe UI"/>
                <a:cs typeface="Segoe UI"/>
              </a:rPr>
              <a:t>BẢN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0" y="442213"/>
            <a:ext cx="4362450" cy="641578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63238" y="660019"/>
            <a:ext cx="5410200" cy="812800"/>
          </a:xfrm>
          <a:custGeom>
            <a:avLst/>
            <a:gdLst/>
            <a:ahLst/>
            <a:cxnLst/>
            <a:rect l="l" t="t" r="r" b="b"/>
            <a:pathLst>
              <a:path w="5410200" h="812800">
                <a:moveTo>
                  <a:pt x="5003800" y="0"/>
                </a:moveTo>
                <a:lnTo>
                  <a:pt x="0" y="0"/>
                </a:lnTo>
                <a:lnTo>
                  <a:pt x="0" y="812800"/>
                </a:lnTo>
                <a:lnTo>
                  <a:pt x="5003800" y="812800"/>
                </a:lnTo>
                <a:lnTo>
                  <a:pt x="5410200" y="406400"/>
                </a:lnTo>
                <a:lnTo>
                  <a:pt x="5003800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938015" y="691895"/>
            <a:ext cx="926591" cy="9022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376928" y="795527"/>
            <a:ext cx="876300" cy="73152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65547" y="691895"/>
            <a:ext cx="649224" cy="90220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27091" y="795527"/>
            <a:ext cx="1138427" cy="73152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577840" y="691895"/>
            <a:ext cx="650748" cy="90220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40908" y="795527"/>
            <a:ext cx="978408" cy="73152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231635" y="691895"/>
            <a:ext cx="649223" cy="90220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393179" y="795527"/>
            <a:ext cx="1136903" cy="73152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042404" y="691895"/>
            <a:ext cx="649224" cy="90220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>
            <a:spLocks noGrp="1"/>
          </p:cNvSpPr>
          <p:nvPr>
            <p:ph type="title"/>
          </p:nvPr>
        </p:nvSpPr>
        <p:spPr>
          <a:xfrm>
            <a:off x="4179570" y="812800"/>
            <a:ext cx="3130550" cy="4959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</a:rPr>
              <a:t>M</a:t>
            </a:r>
            <a:r>
              <a:rPr dirty="0">
                <a:solidFill>
                  <a:srgbClr val="FFFFFF"/>
                </a:solidFill>
              </a:rPr>
              <a:t>ỤC TIÊU BÀI</a:t>
            </a:r>
            <a:r>
              <a:rPr spc="475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HỌC</a:t>
            </a:r>
            <a:endParaRPr sz="3200"/>
          </a:p>
        </p:txBody>
      </p:sp>
      <p:sp>
        <p:nvSpPr>
          <p:cNvPr id="75" name="object 75"/>
          <p:cNvSpPr/>
          <p:nvPr/>
        </p:nvSpPr>
        <p:spPr>
          <a:xfrm>
            <a:off x="10759440" y="3409188"/>
            <a:ext cx="123444" cy="275234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820400" y="3429000"/>
            <a:ext cx="0" cy="2667000"/>
          </a:xfrm>
          <a:custGeom>
            <a:avLst/>
            <a:gdLst/>
            <a:ahLst/>
            <a:cxnLst/>
            <a:rect l="l" t="t" r="r" b="b"/>
            <a:pathLst>
              <a:path h="2667000">
                <a:moveTo>
                  <a:pt x="0" y="266700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025128" y="5733288"/>
            <a:ext cx="2118360" cy="12344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67800" y="5772416"/>
            <a:ext cx="2033270" cy="0"/>
          </a:xfrm>
          <a:custGeom>
            <a:avLst/>
            <a:gdLst/>
            <a:ahLst/>
            <a:cxnLst/>
            <a:rect l="l" t="t" r="r" b="b"/>
            <a:pathLst>
              <a:path w="2033270">
                <a:moveTo>
                  <a:pt x="2032761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9692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7847" y="1778507"/>
            <a:ext cx="1601724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8155" y="1635251"/>
            <a:ext cx="882395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9136" y="1778507"/>
            <a:ext cx="1612391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20111" y="1635251"/>
            <a:ext cx="885443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77083" y="1635251"/>
            <a:ext cx="2305812" cy="1231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54423" y="1635251"/>
            <a:ext cx="882396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4382135" cy="67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0" dirty="0">
                <a:solidFill>
                  <a:srgbClr val="FFFFFF"/>
                </a:solidFill>
              </a:rPr>
              <a:t>N</a:t>
            </a:r>
            <a:r>
              <a:rPr sz="3500" spc="10" dirty="0">
                <a:solidFill>
                  <a:srgbClr val="FFFFFF"/>
                </a:solidFill>
              </a:rPr>
              <a:t>GÔN </a:t>
            </a:r>
            <a:r>
              <a:rPr sz="3500" spc="5" dirty="0">
                <a:solidFill>
                  <a:srgbClr val="FFFFFF"/>
                </a:solidFill>
              </a:rPr>
              <a:t>NGỮ</a:t>
            </a:r>
            <a:r>
              <a:rPr sz="3500" spc="409" dirty="0">
                <a:solidFill>
                  <a:srgbClr val="FFFFFF"/>
                </a:solidFill>
              </a:rPr>
              <a:t> </a:t>
            </a:r>
            <a:r>
              <a:rPr sz="4400" spc="-5" dirty="0">
                <a:solidFill>
                  <a:srgbClr val="FFFFFF"/>
                </a:solidFill>
              </a:rPr>
              <a:t>HTML</a:t>
            </a:r>
            <a:endParaRPr sz="4400"/>
          </a:p>
        </p:txBody>
      </p:sp>
      <p:sp>
        <p:nvSpPr>
          <p:cNvPr id="10" name="object 10"/>
          <p:cNvSpPr/>
          <p:nvPr/>
        </p:nvSpPr>
        <p:spPr>
          <a:xfrm>
            <a:off x="9878441" y="1501139"/>
            <a:ext cx="2313558" cy="53568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179527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5711" y="213359"/>
            <a:ext cx="833627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660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13204" y="213359"/>
            <a:ext cx="771144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96667" y="109728"/>
            <a:ext cx="714756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4976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/>
              <a:t>HTML </a:t>
            </a:r>
            <a:r>
              <a:rPr dirty="0"/>
              <a:t>LÀ</a:t>
            </a:r>
            <a:r>
              <a:rPr spc="110" dirty="0"/>
              <a:t> </a:t>
            </a:r>
            <a:r>
              <a:rPr spc="-5" dirty="0"/>
              <a:t>GÌ</a:t>
            </a:r>
            <a:r>
              <a:rPr sz="3200" spc="-5" dirty="0"/>
              <a:t>?</a:t>
            </a:r>
            <a:endParaRPr sz="3200"/>
          </a:p>
        </p:txBody>
      </p:sp>
      <p:sp>
        <p:nvSpPr>
          <p:cNvPr id="9" name="object 9"/>
          <p:cNvSpPr txBox="1"/>
          <p:nvPr/>
        </p:nvSpPr>
        <p:spPr>
          <a:xfrm>
            <a:off x="438099" y="940689"/>
            <a:ext cx="11052175" cy="543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HTML (</a:t>
            </a:r>
            <a:r>
              <a:rPr sz="2800" b="1" spc="-5" dirty="0">
                <a:solidFill>
                  <a:srgbClr val="FF6300"/>
                </a:solidFill>
                <a:latin typeface="Segoe UI"/>
                <a:cs typeface="Segoe UI"/>
              </a:rPr>
              <a:t>H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yper</a:t>
            </a:r>
            <a:r>
              <a:rPr sz="2800" b="1" spc="-5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ext </a:t>
            </a:r>
            <a:r>
              <a:rPr sz="2800" b="1" spc="-5" dirty="0">
                <a:solidFill>
                  <a:srgbClr val="FF6300"/>
                </a:solidFill>
                <a:latin typeface="Segoe UI"/>
                <a:cs typeface="Segoe UI"/>
              </a:rPr>
              <a:t>M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arkup </a:t>
            </a:r>
            <a:r>
              <a:rPr sz="2800" b="1" spc="-5" dirty="0">
                <a:solidFill>
                  <a:srgbClr val="FF6300"/>
                </a:solidFill>
                <a:latin typeface="Segoe UI"/>
                <a:cs typeface="Segoe UI"/>
              </a:rPr>
              <a:t>L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anguage) tạm dịch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là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“Ngôn ngữ</a:t>
            </a:r>
            <a:r>
              <a:rPr sz="2800" spc="1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đánh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dấu siêu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văn</a:t>
            </a:r>
            <a:r>
              <a:rPr sz="2800" spc="-6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bản”</a:t>
            </a:r>
            <a:endParaRPr sz="2800">
              <a:latin typeface="Segoe UI"/>
              <a:cs typeface="Segoe UI"/>
            </a:endParaRPr>
          </a:p>
          <a:p>
            <a:pPr marL="321945" marR="26860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HTML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được thiết kế ra để tạo nên 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các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trang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web. Nó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bao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gồm một  tập các</a:t>
            </a:r>
            <a:r>
              <a:rPr sz="2800" spc="-8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thẻ.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Thẻ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là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thành phần đánh dấu bắt đầu 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và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kết thúc mỗi phần nào</a:t>
            </a:r>
            <a:r>
              <a:rPr sz="2800" spc="14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đó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trên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giao diện trang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web.</a:t>
            </a:r>
            <a:endParaRPr sz="28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dirty="0">
                <a:latin typeface="Segoe UI"/>
                <a:cs typeface="Segoe UI"/>
              </a:rPr>
              <a:t>Tiêu đề</a:t>
            </a:r>
            <a:r>
              <a:rPr sz="2400" spc="-9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trang</a:t>
            </a:r>
            <a:endParaRPr sz="24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dirty="0">
                <a:latin typeface="Segoe UI"/>
                <a:cs typeface="Segoe UI"/>
              </a:rPr>
              <a:t>Ảnh</a:t>
            </a:r>
            <a:endParaRPr sz="24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dirty="0">
                <a:latin typeface="Segoe UI"/>
                <a:cs typeface="Segoe UI"/>
              </a:rPr>
              <a:t>Liên</a:t>
            </a:r>
            <a:r>
              <a:rPr sz="2400" spc="-9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kết</a:t>
            </a:r>
            <a:endParaRPr sz="24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spc="-5" dirty="0">
                <a:latin typeface="Segoe UI"/>
                <a:cs typeface="Segoe UI"/>
              </a:rPr>
              <a:t>Bố</a:t>
            </a:r>
            <a:r>
              <a:rPr sz="2400" spc="-8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cục…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5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5" dirty="0">
                <a:solidFill>
                  <a:srgbClr val="005242"/>
                </a:solidFill>
                <a:latin typeface="Segoe UI"/>
                <a:cs typeface="Segoe UI"/>
              </a:rPr>
              <a:t>Trình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duyệt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web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có nhiệm vụ đọc các thẻ 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và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hiển thị theo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yêu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cầu</a:t>
            </a:r>
            <a:r>
              <a:rPr sz="2800" spc="12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đã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định</a:t>
            </a:r>
            <a:r>
              <a:rPr sz="2800" spc="-7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nghĩa.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701" y="838200"/>
            <a:ext cx="11482705" cy="0"/>
          </a:xfrm>
          <a:custGeom>
            <a:avLst/>
            <a:gdLst/>
            <a:ahLst/>
            <a:cxnLst/>
            <a:rect l="l" t="t" r="r" b="b"/>
            <a:pathLst>
              <a:path w="11482705">
                <a:moveTo>
                  <a:pt x="0" y="0"/>
                </a:moveTo>
                <a:lnTo>
                  <a:pt x="11482298" y="0"/>
                </a:lnTo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120" y="109728"/>
            <a:ext cx="743711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151" y="213359"/>
            <a:ext cx="992124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8596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3188" y="213359"/>
            <a:ext cx="87477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0283" y="109728"/>
            <a:ext cx="649223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1827" y="213359"/>
            <a:ext cx="1283208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67355" y="109728"/>
            <a:ext cx="6507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30423" y="213359"/>
            <a:ext cx="1371600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14344" y="109728"/>
            <a:ext cx="653796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80459" y="213359"/>
            <a:ext cx="1104900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97679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10455" y="109728"/>
            <a:ext cx="1684020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58028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/>
              <a:t>L</a:t>
            </a:r>
            <a:r>
              <a:rPr dirty="0"/>
              <a:t>ỊCH </a:t>
            </a:r>
            <a:r>
              <a:rPr spc="-5" dirty="0"/>
              <a:t>SỬ </a:t>
            </a:r>
            <a:r>
              <a:rPr spc="-45" dirty="0"/>
              <a:t>PHÁT </a:t>
            </a:r>
            <a:r>
              <a:rPr dirty="0"/>
              <a:t>TRIỂN CỦA </a:t>
            </a:r>
            <a:r>
              <a:rPr spc="275" dirty="0"/>
              <a:t> </a:t>
            </a:r>
            <a:r>
              <a:rPr sz="3200" spc="-5" dirty="0"/>
              <a:t>HTML</a:t>
            </a:r>
            <a:endParaRPr sz="3200"/>
          </a:p>
        </p:txBody>
      </p:sp>
      <p:sp>
        <p:nvSpPr>
          <p:cNvPr id="17" name="object 17"/>
          <p:cNvSpPr/>
          <p:nvPr/>
        </p:nvSpPr>
        <p:spPr>
          <a:xfrm>
            <a:off x="252984" y="1357883"/>
            <a:ext cx="11644884" cy="44714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283" y="5777471"/>
            <a:ext cx="394970" cy="394970"/>
          </a:xfrm>
          <a:custGeom>
            <a:avLst/>
            <a:gdLst/>
            <a:ahLst/>
            <a:cxnLst/>
            <a:rect l="l" t="t" r="r" b="b"/>
            <a:pathLst>
              <a:path w="394970" h="394970">
                <a:moveTo>
                  <a:pt x="394716" y="0"/>
                </a:moveTo>
                <a:lnTo>
                  <a:pt x="78867" y="78943"/>
                </a:lnTo>
                <a:lnTo>
                  <a:pt x="0" y="394728"/>
                </a:lnTo>
                <a:lnTo>
                  <a:pt x="39471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91200" y="1676400"/>
            <a:ext cx="6019800" cy="4495800"/>
          </a:xfrm>
          <a:custGeom>
            <a:avLst/>
            <a:gdLst/>
            <a:ahLst/>
            <a:cxnLst/>
            <a:rect l="l" t="t" r="r" b="b"/>
            <a:pathLst>
              <a:path w="6019800" h="4495800">
                <a:moveTo>
                  <a:pt x="5625083" y="4495800"/>
                </a:moveTo>
                <a:lnTo>
                  <a:pt x="5703951" y="4180014"/>
                </a:lnTo>
                <a:lnTo>
                  <a:pt x="6019800" y="4101071"/>
                </a:lnTo>
                <a:lnTo>
                  <a:pt x="5625083" y="4495800"/>
                </a:lnTo>
                <a:lnTo>
                  <a:pt x="0" y="4495800"/>
                </a:lnTo>
                <a:lnTo>
                  <a:pt x="0" y="0"/>
                </a:lnTo>
                <a:lnTo>
                  <a:pt x="6019800" y="0"/>
                </a:lnTo>
                <a:lnTo>
                  <a:pt x="6019800" y="4101071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120" y="109728"/>
            <a:ext cx="800099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540" y="213359"/>
            <a:ext cx="122682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49680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12747" y="213359"/>
            <a:ext cx="1115567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40635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02179" y="213359"/>
            <a:ext cx="978407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92907" y="109728"/>
            <a:ext cx="649223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05683" y="109728"/>
            <a:ext cx="1796795" cy="902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14800" y="213359"/>
            <a:ext cx="1104900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32020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93564" y="213359"/>
            <a:ext cx="1556003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61888" y="109728"/>
            <a:ext cx="652271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77711" y="109728"/>
            <a:ext cx="848867" cy="9022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38900" y="213359"/>
            <a:ext cx="1182624" cy="7315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33843" y="109728"/>
            <a:ext cx="944879" cy="9022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91043" y="213359"/>
            <a:ext cx="1286255" cy="7315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89619" y="109728"/>
            <a:ext cx="646176" cy="9022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48116" y="213359"/>
            <a:ext cx="1354835" cy="7315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415271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/>
              <a:t>K</a:t>
            </a:r>
            <a:r>
              <a:rPr dirty="0"/>
              <a:t>HÁM PHÁ </a:t>
            </a:r>
            <a:r>
              <a:rPr spc="5" dirty="0"/>
              <a:t>MÃ </a:t>
            </a:r>
            <a:r>
              <a:rPr sz="3200" spc="-5" dirty="0"/>
              <a:t>HTML </a:t>
            </a:r>
            <a:r>
              <a:rPr dirty="0"/>
              <a:t>CỦA TRANG </a:t>
            </a:r>
            <a:r>
              <a:rPr spc="254" dirty="0"/>
              <a:t> </a:t>
            </a:r>
            <a:r>
              <a:rPr sz="3200" spc="-15" dirty="0"/>
              <a:t>H</a:t>
            </a:r>
            <a:r>
              <a:rPr spc="-15" dirty="0"/>
              <a:t>ELLO</a:t>
            </a:r>
            <a:r>
              <a:rPr sz="3200" spc="-15" dirty="0"/>
              <a:t>W</a:t>
            </a:r>
            <a:r>
              <a:rPr spc="-15" dirty="0"/>
              <a:t>ORLD</a:t>
            </a:r>
            <a:r>
              <a:rPr sz="3200" spc="-15" dirty="0"/>
              <a:t>.</a:t>
            </a:r>
            <a:r>
              <a:rPr spc="-15" dirty="0"/>
              <a:t>HTML</a:t>
            </a:r>
            <a:endParaRPr sz="3200"/>
          </a:p>
        </p:txBody>
      </p:sp>
      <p:sp>
        <p:nvSpPr>
          <p:cNvPr id="24" name="object 24"/>
          <p:cNvSpPr txBox="1"/>
          <p:nvPr/>
        </p:nvSpPr>
        <p:spPr>
          <a:xfrm>
            <a:off x="5748654" y="940689"/>
            <a:ext cx="544703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Mã HTML trang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HelloWorld.html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9600" y="1676400"/>
            <a:ext cx="4369816" cy="40386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48400" y="1905000"/>
            <a:ext cx="5010531" cy="38862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8800" y="2099817"/>
            <a:ext cx="5487670" cy="1106805"/>
          </a:xfrm>
          <a:custGeom>
            <a:avLst/>
            <a:gdLst/>
            <a:ahLst/>
            <a:cxnLst/>
            <a:rect l="l" t="t" r="r" b="b"/>
            <a:pathLst>
              <a:path w="5487670" h="1106805">
                <a:moveTo>
                  <a:pt x="36711" y="34390"/>
                </a:moveTo>
                <a:lnTo>
                  <a:pt x="24728" y="38580"/>
                </a:lnTo>
                <a:lnTo>
                  <a:pt x="34279" y="46959"/>
                </a:lnTo>
                <a:lnTo>
                  <a:pt x="5485130" y="1106805"/>
                </a:lnTo>
                <a:lnTo>
                  <a:pt x="5487670" y="1094359"/>
                </a:lnTo>
                <a:lnTo>
                  <a:pt x="36711" y="34390"/>
                </a:lnTo>
                <a:close/>
              </a:path>
              <a:path w="5487670" h="1106805">
                <a:moveTo>
                  <a:pt x="96900" y="0"/>
                </a:moveTo>
                <a:lnTo>
                  <a:pt x="93472" y="1143"/>
                </a:lnTo>
                <a:lnTo>
                  <a:pt x="0" y="33782"/>
                </a:lnTo>
                <a:lnTo>
                  <a:pt x="74422" y="99187"/>
                </a:lnTo>
                <a:lnTo>
                  <a:pt x="77088" y="101473"/>
                </a:lnTo>
                <a:lnTo>
                  <a:pt x="81152" y="101219"/>
                </a:lnTo>
                <a:lnTo>
                  <a:pt x="34279" y="46959"/>
                </a:lnTo>
                <a:lnTo>
                  <a:pt x="10922" y="42418"/>
                </a:lnTo>
                <a:lnTo>
                  <a:pt x="13335" y="29845"/>
                </a:lnTo>
                <a:lnTo>
                  <a:pt x="49713" y="29845"/>
                </a:lnTo>
                <a:lnTo>
                  <a:pt x="97662" y="13081"/>
                </a:lnTo>
                <a:lnTo>
                  <a:pt x="101092" y="11937"/>
                </a:lnTo>
                <a:lnTo>
                  <a:pt x="102743" y="8255"/>
                </a:lnTo>
                <a:lnTo>
                  <a:pt x="100456" y="1651"/>
                </a:lnTo>
                <a:lnTo>
                  <a:pt x="96900" y="0"/>
                </a:lnTo>
                <a:close/>
              </a:path>
              <a:path w="5487670" h="1106805">
                <a:moveTo>
                  <a:pt x="13335" y="29845"/>
                </a:moveTo>
                <a:lnTo>
                  <a:pt x="10922" y="42418"/>
                </a:lnTo>
                <a:lnTo>
                  <a:pt x="34279" y="46959"/>
                </a:lnTo>
                <a:lnTo>
                  <a:pt x="28813" y="42164"/>
                </a:lnTo>
                <a:lnTo>
                  <a:pt x="14477" y="42164"/>
                </a:lnTo>
                <a:lnTo>
                  <a:pt x="16510" y="31369"/>
                </a:lnTo>
                <a:lnTo>
                  <a:pt x="21172" y="31369"/>
                </a:lnTo>
                <a:lnTo>
                  <a:pt x="13335" y="29845"/>
                </a:lnTo>
                <a:close/>
              </a:path>
              <a:path w="5487670" h="1106805">
                <a:moveTo>
                  <a:pt x="16510" y="31369"/>
                </a:moveTo>
                <a:lnTo>
                  <a:pt x="14477" y="42164"/>
                </a:lnTo>
                <a:lnTo>
                  <a:pt x="24728" y="38580"/>
                </a:lnTo>
                <a:lnTo>
                  <a:pt x="16510" y="31369"/>
                </a:lnTo>
                <a:close/>
              </a:path>
              <a:path w="5487670" h="1106805">
                <a:moveTo>
                  <a:pt x="24728" y="38580"/>
                </a:moveTo>
                <a:lnTo>
                  <a:pt x="14477" y="42164"/>
                </a:lnTo>
                <a:lnTo>
                  <a:pt x="28813" y="42164"/>
                </a:lnTo>
                <a:lnTo>
                  <a:pt x="24728" y="38580"/>
                </a:lnTo>
                <a:close/>
              </a:path>
              <a:path w="5487670" h="1106805">
                <a:moveTo>
                  <a:pt x="21172" y="31369"/>
                </a:moveTo>
                <a:lnTo>
                  <a:pt x="16510" y="31369"/>
                </a:lnTo>
                <a:lnTo>
                  <a:pt x="24728" y="38580"/>
                </a:lnTo>
                <a:lnTo>
                  <a:pt x="36711" y="34390"/>
                </a:lnTo>
                <a:lnTo>
                  <a:pt x="21172" y="31369"/>
                </a:lnTo>
                <a:close/>
              </a:path>
              <a:path w="5487670" h="1106805">
                <a:moveTo>
                  <a:pt x="49713" y="29845"/>
                </a:moveTo>
                <a:lnTo>
                  <a:pt x="13335" y="29845"/>
                </a:lnTo>
                <a:lnTo>
                  <a:pt x="36711" y="34390"/>
                </a:lnTo>
                <a:lnTo>
                  <a:pt x="49713" y="29845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72000" y="3400297"/>
            <a:ext cx="2745105" cy="720725"/>
          </a:xfrm>
          <a:custGeom>
            <a:avLst/>
            <a:gdLst/>
            <a:ahLst/>
            <a:cxnLst/>
            <a:rect l="l" t="t" r="r" b="b"/>
            <a:pathLst>
              <a:path w="2745104" h="720725">
                <a:moveTo>
                  <a:pt x="36629" y="31255"/>
                </a:moveTo>
                <a:lnTo>
                  <a:pt x="24446" y="34798"/>
                </a:lnTo>
                <a:lnTo>
                  <a:pt x="33434" y="43570"/>
                </a:lnTo>
                <a:lnTo>
                  <a:pt x="2741676" y="720725"/>
                </a:lnTo>
                <a:lnTo>
                  <a:pt x="2744724" y="708278"/>
                </a:lnTo>
                <a:lnTo>
                  <a:pt x="36629" y="31255"/>
                </a:lnTo>
                <a:close/>
              </a:path>
              <a:path w="2745104" h="720725">
                <a:moveTo>
                  <a:pt x="98551" y="0"/>
                </a:moveTo>
                <a:lnTo>
                  <a:pt x="0" y="28701"/>
                </a:lnTo>
                <a:lnTo>
                  <a:pt x="70865" y="97916"/>
                </a:lnTo>
                <a:lnTo>
                  <a:pt x="73405" y="100329"/>
                </a:lnTo>
                <a:lnTo>
                  <a:pt x="77470" y="100329"/>
                </a:lnTo>
                <a:lnTo>
                  <a:pt x="33434" y="43570"/>
                </a:lnTo>
                <a:lnTo>
                  <a:pt x="10540" y="37846"/>
                </a:lnTo>
                <a:lnTo>
                  <a:pt x="13715" y="25526"/>
                </a:lnTo>
                <a:lnTo>
                  <a:pt x="56324" y="25526"/>
                </a:lnTo>
                <a:lnTo>
                  <a:pt x="98678" y="13207"/>
                </a:lnTo>
                <a:lnTo>
                  <a:pt x="101980" y="12191"/>
                </a:lnTo>
                <a:lnTo>
                  <a:pt x="104012" y="8762"/>
                </a:lnTo>
                <a:lnTo>
                  <a:pt x="101980" y="1904"/>
                </a:lnTo>
                <a:lnTo>
                  <a:pt x="98551" y="0"/>
                </a:lnTo>
                <a:close/>
              </a:path>
              <a:path w="2745104" h="720725">
                <a:moveTo>
                  <a:pt x="13715" y="25526"/>
                </a:moveTo>
                <a:lnTo>
                  <a:pt x="10540" y="37846"/>
                </a:lnTo>
                <a:lnTo>
                  <a:pt x="33434" y="43570"/>
                </a:lnTo>
                <a:lnTo>
                  <a:pt x="27568" y="37846"/>
                </a:lnTo>
                <a:lnTo>
                  <a:pt x="13970" y="37846"/>
                </a:lnTo>
                <a:lnTo>
                  <a:pt x="16637" y="27177"/>
                </a:lnTo>
                <a:lnTo>
                  <a:pt x="20319" y="27177"/>
                </a:lnTo>
                <a:lnTo>
                  <a:pt x="13715" y="25526"/>
                </a:lnTo>
                <a:close/>
              </a:path>
              <a:path w="2745104" h="720725">
                <a:moveTo>
                  <a:pt x="16637" y="27177"/>
                </a:moveTo>
                <a:lnTo>
                  <a:pt x="13970" y="37846"/>
                </a:lnTo>
                <a:lnTo>
                  <a:pt x="24446" y="34798"/>
                </a:lnTo>
                <a:lnTo>
                  <a:pt x="16637" y="27177"/>
                </a:lnTo>
                <a:close/>
              </a:path>
              <a:path w="2745104" h="720725">
                <a:moveTo>
                  <a:pt x="24446" y="34798"/>
                </a:moveTo>
                <a:lnTo>
                  <a:pt x="13970" y="37846"/>
                </a:lnTo>
                <a:lnTo>
                  <a:pt x="27568" y="37846"/>
                </a:lnTo>
                <a:lnTo>
                  <a:pt x="24446" y="34798"/>
                </a:lnTo>
                <a:close/>
              </a:path>
              <a:path w="2745104" h="720725">
                <a:moveTo>
                  <a:pt x="20319" y="27177"/>
                </a:moveTo>
                <a:lnTo>
                  <a:pt x="16637" y="27177"/>
                </a:lnTo>
                <a:lnTo>
                  <a:pt x="24446" y="34798"/>
                </a:lnTo>
                <a:lnTo>
                  <a:pt x="36629" y="31255"/>
                </a:lnTo>
                <a:lnTo>
                  <a:pt x="20319" y="27177"/>
                </a:lnTo>
                <a:close/>
              </a:path>
              <a:path w="2745104" h="720725">
                <a:moveTo>
                  <a:pt x="56324" y="25526"/>
                </a:moveTo>
                <a:lnTo>
                  <a:pt x="13715" y="25526"/>
                </a:lnTo>
                <a:lnTo>
                  <a:pt x="36629" y="31255"/>
                </a:lnTo>
                <a:lnTo>
                  <a:pt x="56324" y="25526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05200" y="4376928"/>
            <a:ext cx="3810635" cy="430530"/>
          </a:xfrm>
          <a:custGeom>
            <a:avLst/>
            <a:gdLst/>
            <a:ahLst/>
            <a:cxnLst/>
            <a:rect l="l" t="t" r="r" b="b"/>
            <a:pathLst>
              <a:path w="3810634" h="430529">
                <a:moveTo>
                  <a:pt x="36459" y="39929"/>
                </a:moveTo>
                <a:lnTo>
                  <a:pt x="25058" y="45125"/>
                </a:lnTo>
                <a:lnTo>
                  <a:pt x="35428" y="52653"/>
                </a:lnTo>
                <a:lnTo>
                  <a:pt x="3809365" y="430022"/>
                </a:lnTo>
                <a:lnTo>
                  <a:pt x="3810634" y="417322"/>
                </a:lnTo>
                <a:lnTo>
                  <a:pt x="36459" y="39929"/>
                </a:lnTo>
                <a:close/>
              </a:path>
              <a:path w="3810634" h="430529">
                <a:moveTo>
                  <a:pt x="93345" y="0"/>
                </a:moveTo>
                <a:lnTo>
                  <a:pt x="90170" y="1524"/>
                </a:lnTo>
                <a:lnTo>
                  <a:pt x="0" y="42672"/>
                </a:lnTo>
                <a:lnTo>
                  <a:pt x="80137" y="100838"/>
                </a:lnTo>
                <a:lnTo>
                  <a:pt x="83058" y="102870"/>
                </a:lnTo>
                <a:lnTo>
                  <a:pt x="86995" y="102362"/>
                </a:lnTo>
                <a:lnTo>
                  <a:pt x="89026" y="99441"/>
                </a:lnTo>
                <a:lnTo>
                  <a:pt x="91059" y="96647"/>
                </a:lnTo>
                <a:lnTo>
                  <a:pt x="90424" y="92710"/>
                </a:lnTo>
                <a:lnTo>
                  <a:pt x="87629" y="90551"/>
                </a:lnTo>
                <a:lnTo>
                  <a:pt x="35428" y="52653"/>
                </a:lnTo>
                <a:lnTo>
                  <a:pt x="11811" y="50292"/>
                </a:lnTo>
                <a:lnTo>
                  <a:pt x="13080" y="37592"/>
                </a:lnTo>
                <a:lnTo>
                  <a:pt x="41588" y="37592"/>
                </a:lnTo>
                <a:lnTo>
                  <a:pt x="95376" y="13081"/>
                </a:lnTo>
                <a:lnTo>
                  <a:pt x="98551" y="11557"/>
                </a:lnTo>
                <a:lnTo>
                  <a:pt x="99949" y="7874"/>
                </a:lnTo>
                <a:lnTo>
                  <a:pt x="98551" y="4699"/>
                </a:lnTo>
                <a:lnTo>
                  <a:pt x="97027" y="1397"/>
                </a:lnTo>
                <a:lnTo>
                  <a:pt x="93345" y="0"/>
                </a:lnTo>
                <a:close/>
              </a:path>
              <a:path w="3810634" h="430529">
                <a:moveTo>
                  <a:pt x="13080" y="37592"/>
                </a:moveTo>
                <a:lnTo>
                  <a:pt x="11811" y="50292"/>
                </a:lnTo>
                <a:lnTo>
                  <a:pt x="35428" y="52653"/>
                </a:lnTo>
                <a:lnTo>
                  <a:pt x="31300" y="49657"/>
                </a:lnTo>
                <a:lnTo>
                  <a:pt x="15112" y="49657"/>
                </a:lnTo>
                <a:lnTo>
                  <a:pt x="16255" y="38735"/>
                </a:lnTo>
                <a:lnTo>
                  <a:pt x="24511" y="38735"/>
                </a:lnTo>
                <a:lnTo>
                  <a:pt x="13080" y="37592"/>
                </a:lnTo>
                <a:close/>
              </a:path>
              <a:path w="3810634" h="430529">
                <a:moveTo>
                  <a:pt x="16255" y="38735"/>
                </a:moveTo>
                <a:lnTo>
                  <a:pt x="15112" y="49657"/>
                </a:lnTo>
                <a:lnTo>
                  <a:pt x="25058" y="45125"/>
                </a:lnTo>
                <a:lnTo>
                  <a:pt x="16255" y="38735"/>
                </a:lnTo>
                <a:close/>
              </a:path>
              <a:path w="3810634" h="430529">
                <a:moveTo>
                  <a:pt x="25058" y="45125"/>
                </a:moveTo>
                <a:lnTo>
                  <a:pt x="15112" y="49657"/>
                </a:lnTo>
                <a:lnTo>
                  <a:pt x="31300" y="49657"/>
                </a:lnTo>
                <a:lnTo>
                  <a:pt x="25058" y="45125"/>
                </a:lnTo>
                <a:close/>
              </a:path>
              <a:path w="3810634" h="430529">
                <a:moveTo>
                  <a:pt x="24511" y="38735"/>
                </a:moveTo>
                <a:lnTo>
                  <a:pt x="16255" y="38735"/>
                </a:lnTo>
                <a:lnTo>
                  <a:pt x="25058" y="45125"/>
                </a:lnTo>
                <a:lnTo>
                  <a:pt x="36459" y="39929"/>
                </a:lnTo>
                <a:lnTo>
                  <a:pt x="24511" y="38735"/>
                </a:lnTo>
                <a:close/>
              </a:path>
              <a:path w="3810634" h="430529">
                <a:moveTo>
                  <a:pt x="41588" y="37592"/>
                </a:moveTo>
                <a:lnTo>
                  <a:pt x="13080" y="37592"/>
                </a:lnTo>
                <a:lnTo>
                  <a:pt x="36459" y="39929"/>
                </a:lnTo>
                <a:lnTo>
                  <a:pt x="41588" y="37592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00600" y="3817365"/>
            <a:ext cx="2516505" cy="608965"/>
          </a:xfrm>
          <a:custGeom>
            <a:avLst/>
            <a:gdLst/>
            <a:ahLst/>
            <a:cxnLst/>
            <a:rect l="l" t="t" r="r" b="b"/>
            <a:pathLst>
              <a:path w="2516504" h="608964">
                <a:moveTo>
                  <a:pt x="36646" y="32545"/>
                </a:moveTo>
                <a:lnTo>
                  <a:pt x="24646" y="36333"/>
                </a:lnTo>
                <a:lnTo>
                  <a:pt x="33899" y="45001"/>
                </a:lnTo>
                <a:lnTo>
                  <a:pt x="2513203" y="608456"/>
                </a:lnTo>
                <a:lnTo>
                  <a:pt x="2515997" y="596010"/>
                </a:lnTo>
                <a:lnTo>
                  <a:pt x="36646" y="32545"/>
                </a:lnTo>
                <a:close/>
              </a:path>
              <a:path w="2516504" h="608964">
                <a:moveTo>
                  <a:pt x="97916" y="0"/>
                </a:moveTo>
                <a:lnTo>
                  <a:pt x="94487" y="1015"/>
                </a:lnTo>
                <a:lnTo>
                  <a:pt x="0" y="30733"/>
                </a:lnTo>
                <a:lnTo>
                  <a:pt x="72389" y="98424"/>
                </a:lnTo>
                <a:lnTo>
                  <a:pt x="74929" y="100837"/>
                </a:lnTo>
                <a:lnTo>
                  <a:pt x="78994" y="100710"/>
                </a:lnTo>
                <a:lnTo>
                  <a:pt x="83692" y="95503"/>
                </a:lnTo>
                <a:lnTo>
                  <a:pt x="83565" y="91566"/>
                </a:lnTo>
                <a:lnTo>
                  <a:pt x="81025" y="89153"/>
                </a:lnTo>
                <a:lnTo>
                  <a:pt x="33899" y="45001"/>
                </a:lnTo>
                <a:lnTo>
                  <a:pt x="10795" y="39750"/>
                </a:lnTo>
                <a:lnTo>
                  <a:pt x="13588" y="27304"/>
                </a:lnTo>
                <a:lnTo>
                  <a:pt x="53243" y="27304"/>
                </a:lnTo>
                <a:lnTo>
                  <a:pt x="98298" y="13080"/>
                </a:lnTo>
                <a:lnTo>
                  <a:pt x="101726" y="12064"/>
                </a:lnTo>
                <a:lnTo>
                  <a:pt x="103504" y="8508"/>
                </a:lnTo>
                <a:lnTo>
                  <a:pt x="102488" y="5206"/>
                </a:lnTo>
                <a:lnTo>
                  <a:pt x="101473" y="1777"/>
                </a:lnTo>
                <a:lnTo>
                  <a:pt x="97916" y="0"/>
                </a:lnTo>
                <a:close/>
              </a:path>
              <a:path w="2516504" h="608964">
                <a:moveTo>
                  <a:pt x="13588" y="27304"/>
                </a:moveTo>
                <a:lnTo>
                  <a:pt x="10795" y="39750"/>
                </a:lnTo>
                <a:lnTo>
                  <a:pt x="33899" y="45001"/>
                </a:lnTo>
                <a:lnTo>
                  <a:pt x="28159" y="39623"/>
                </a:lnTo>
                <a:lnTo>
                  <a:pt x="14224" y="39623"/>
                </a:lnTo>
                <a:lnTo>
                  <a:pt x="16637" y="28828"/>
                </a:lnTo>
                <a:lnTo>
                  <a:pt x="20294" y="28828"/>
                </a:lnTo>
                <a:lnTo>
                  <a:pt x="13588" y="27304"/>
                </a:lnTo>
                <a:close/>
              </a:path>
              <a:path w="2516504" h="608964">
                <a:moveTo>
                  <a:pt x="16637" y="28828"/>
                </a:moveTo>
                <a:lnTo>
                  <a:pt x="14224" y="39623"/>
                </a:lnTo>
                <a:lnTo>
                  <a:pt x="24646" y="36333"/>
                </a:lnTo>
                <a:lnTo>
                  <a:pt x="16637" y="28828"/>
                </a:lnTo>
                <a:close/>
              </a:path>
              <a:path w="2516504" h="608964">
                <a:moveTo>
                  <a:pt x="24646" y="36333"/>
                </a:moveTo>
                <a:lnTo>
                  <a:pt x="14224" y="39623"/>
                </a:lnTo>
                <a:lnTo>
                  <a:pt x="28159" y="39623"/>
                </a:lnTo>
                <a:lnTo>
                  <a:pt x="24646" y="36333"/>
                </a:lnTo>
                <a:close/>
              </a:path>
              <a:path w="2516504" h="608964">
                <a:moveTo>
                  <a:pt x="20294" y="28828"/>
                </a:moveTo>
                <a:lnTo>
                  <a:pt x="16637" y="28828"/>
                </a:lnTo>
                <a:lnTo>
                  <a:pt x="24646" y="36333"/>
                </a:lnTo>
                <a:lnTo>
                  <a:pt x="36646" y="32545"/>
                </a:lnTo>
                <a:lnTo>
                  <a:pt x="20294" y="28828"/>
                </a:lnTo>
                <a:close/>
              </a:path>
              <a:path w="2516504" h="608964">
                <a:moveTo>
                  <a:pt x="53243" y="27304"/>
                </a:moveTo>
                <a:lnTo>
                  <a:pt x="13588" y="27304"/>
                </a:lnTo>
                <a:lnTo>
                  <a:pt x="36646" y="32545"/>
                </a:lnTo>
                <a:lnTo>
                  <a:pt x="53243" y="27304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29000" y="5022850"/>
            <a:ext cx="3886835" cy="207010"/>
          </a:xfrm>
          <a:custGeom>
            <a:avLst/>
            <a:gdLst/>
            <a:ahLst/>
            <a:cxnLst/>
            <a:rect l="l" t="t" r="r" b="b"/>
            <a:pathLst>
              <a:path w="3886834" h="207010">
                <a:moveTo>
                  <a:pt x="86487" y="103631"/>
                </a:moveTo>
                <a:lnTo>
                  <a:pt x="83565" y="105537"/>
                </a:lnTo>
                <a:lnTo>
                  <a:pt x="0" y="158750"/>
                </a:lnTo>
                <a:lnTo>
                  <a:pt x="87502" y="205231"/>
                </a:lnTo>
                <a:lnTo>
                  <a:pt x="90550" y="206882"/>
                </a:lnTo>
                <a:lnTo>
                  <a:pt x="94361" y="205739"/>
                </a:lnTo>
                <a:lnTo>
                  <a:pt x="96012" y="202692"/>
                </a:lnTo>
                <a:lnTo>
                  <a:pt x="97662" y="199517"/>
                </a:lnTo>
                <a:lnTo>
                  <a:pt x="96520" y="195706"/>
                </a:lnTo>
                <a:lnTo>
                  <a:pt x="93472" y="194056"/>
                </a:lnTo>
                <a:lnTo>
                  <a:pt x="37978" y="164592"/>
                </a:lnTo>
                <a:lnTo>
                  <a:pt x="12700" y="164592"/>
                </a:lnTo>
                <a:lnTo>
                  <a:pt x="12191" y="151892"/>
                </a:lnTo>
                <a:lnTo>
                  <a:pt x="35813" y="150965"/>
                </a:lnTo>
                <a:lnTo>
                  <a:pt x="90424" y="116205"/>
                </a:lnTo>
                <a:lnTo>
                  <a:pt x="93345" y="114300"/>
                </a:lnTo>
                <a:lnTo>
                  <a:pt x="94234" y="110362"/>
                </a:lnTo>
                <a:lnTo>
                  <a:pt x="90424" y="104520"/>
                </a:lnTo>
                <a:lnTo>
                  <a:pt x="86487" y="103631"/>
                </a:lnTo>
                <a:close/>
              </a:path>
              <a:path w="3886834" h="207010">
                <a:moveTo>
                  <a:pt x="35813" y="150965"/>
                </a:moveTo>
                <a:lnTo>
                  <a:pt x="12191" y="151892"/>
                </a:lnTo>
                <a:lnTo>
                  <a:pt x="12700" y="164592"/>
                </a:lnTo>
                <a:lnTo>
                  <a:pt x="36240" y="163668"/>
                </a:lnTo>
                <a:lnTo>
                  <a:pt x="36064" y="163575"/>
                </a:lnTo>
                <a:lnTo>
                  <a:pt x="16001" y="163575"/>
                </a:lnTo>
                <a:lnTo>
                  <a:pt x="15494" y="152654"/>
                </a:lnTo>
                <a:lnTo>
                  <a:pt x="33160" y="152654"/>
                </a:lnTo>
                <a:lnTo>
                  <a:pt x="35813" y="150965"/>
                </a:lnTo>
                <a:close/>
              </a:path>
              <a:path w="3886834" h="207010">
                <a:moveTo>
                  <a:pt x="36240" y="163668"/>
                </a:moveTo>
                <a:lnTo>
                  <a:pt x="12700" y="164592"/>
                </a:lnTo>
                <a:lnTo>
                  <a:pt x="37978" y="164592"/>
                </a:lnTo>
                <a:lnTo>
                  <a:pt x="36240" y="163668"/>
                </a:lnTo>
                <a:close/>
              </a:path>
              <a:path w="3886834" h="207010">
                <a:moveTo>
                  <a:pt x="3885946" y="0"/>
                </a:moveTo>
                <a:lnTo>
                  <a:pt x="35813" y="150965"/>
                </a:lnTo>
                <a:lnTo>
                  <a:pt x="25126" y="157768"/>
                </a:lnTo>
                <a:lnTo>
                  <a:pt x="36240" y="163668"/>
                </a:lnTo>
                <a:lnTo>
                  <a:pt x="3886454" y="12700"/>
                </a:lnTo>
                <a:lnTo>
                  <a:pt x="3885946" y="0"/>
                </a:lnTo>
                <a:close/>
              </a:path>
              <a:path w="3886834" h="207010">
                <a:moveTo>
                  <a:pt x="15494" y="152654"/>
                </a:moveTo>
                <a:lnTo>
                  <a:pt x="16001" y="163575"/>
                </a:lnTo>
                <a:lnTo>
                  <a:pt x="25126" y="157768"/>
                </a:lnTo>
                <a:lnTo>
                  <a:pt x="15494" y="152654"/>
                </a:lnTo>
                <a:close/>
              </a:path>
              <a:path w="3886834" h="207010">
                <a:moveTo>
                  <a:pt x="25126" y="157768"/>
                </a:moveTo>
                <a:lnTo>
                  <a:pt x="16001" y="163575"/>
                </a:lnTo>
                <a:lnTo>
                  <a:pt x="36064" y="163575"/>
                </a:lnTo>
                <a:lnTo>
                  <a:pt x="25126" y="157768"/>
                </a:lnTo>
                <a:close/>
              </a:path>
              <a:path w="3886834" h="207010">
                <a:moveTo>
                  <a:pt x="33160" y="152654"/>
                </a:moveTo>
                <a:lnTo>
                  <a:pt x="15494" y="152654"/>
                </a:lnTo>
                <a:lnTo>
                  <a:pt x="25126" y="157768"/>
                </a:lnTo>
                <a:lnTo>
                  <a:pt x="33160" y="152654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59955" y="6269291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360045" y="0"/>
                </a:moveTo>
                <a:lnTo>
                  <a:pt x="72009" y="72021"/>
                </a:lnTo>
                <a:lnTo>
                  <a:pt x="0" y="360108"/>
                </a:lnTo>
                <a:lnTo>
                  <a:pt x="36004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1000" y="914400"/>
            <a:ext cx="7239000" cy="5715000"/>
          </a:xfrm>
          <a:custGeom>
            <a:avLst/>
            <a:gdLst/>
            <a:ahLst/>
            <a:cxnLst/>
            <a:rect l="l" t="t" r="r" b="b"/>
            <a:pathLst>
              <a:path w="7239000" h="5715000">
                <a:moveTo>
                  <a:pt x="6878955" y="5715000"/>
                </a:moveTo>
                <a:lnTo>
                  <a:pt x="6950964" y="5426913"/>
                </a:lnTo>
                <a:lnTo>
                  <a:pt x="7239000" y="5354891"/>
                </a:lnTo>
                <a:lnTo>
                  <a:pt x="6878955" y="5715000"/>
                </a:lnTo>
                <a:lnTo>
                  <a:pt x="0" y="5715000"/>
                </a:lnTo>
                <a:lnTo>
                  <a:pt x="0" y="0"/>
                </a:lnTo>
                <a:lnTo>
                  <a:pt x="7239000" y="0"/>
                </a:lnTo>
                <a:lnTo>
                  <a:pt x="7239000" y="5354891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2033" y="1066850"/>
            <a:ext cx="6515989" cy="5053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120" y="109728"/>
            <a:ext cx="790955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1395" y="213359"/>
            <a:ext cx="902208" cy="731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5924" y="109728"/>
            <a:ext cx="649224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7467" y="213359"/>
            <a:ext cx="1278636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68423" y="109728"/>
            <a:ext cx="650748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31492" y="213359"/>
            <a:ext cx="1104900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48711" y="109728"/>
            <a:ext cx="649224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10255" y="213359"/>
            <a:ext cx="1556004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78579" y="109728"/>
            <a:ext cx="653796" cy="9022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95928" y="109728"/>
            <a:ext cx="1684020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43500" y="109728"/>
            <a:ext cx="771144" cy="9022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78196" y="109728"/>
            <a:ext cx="649224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/>
              <a:t>C</a:t>
            </a:r>
            <a:r>
              <a:rPr dirty="0"/>
              <a:t>ẤU TRÚC CỦA TRANG </a:t>
            </a:r>
            <a:r>
              <a:rPr spc="60" dirty="0"/>
              <a:t> </a:t>
            </a:r>
            <a:r>
              <a:rPr sz="3200" spc="-5" dirty="0"/>
              <a:t>HTML5</a:t>
            </a:r>
            <a:endParaRPr sz="3200"/>
          </a:p>
        </p:txBody>
      </p:sp>
      <p:sp>
        <p:nvSpPr>
          <p:cNvPr id="18" name="object 18"/>
          <p:cNvSpPr txBox="1"/>
          <p:nvPr/>
        </p:nvSpPr>
        <p:spPr>
          <a:xfrm>
            <a:off x="7882508" y="940689"/>
            <a:ext cx="3733800" cy="482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b="1" dirty="0">
                <a:solidFill>
                  <a:srgbClr val="005242"/>
                </a:solidFill>
                <a:latin typeface="Segoe UI"/>
                <a:cs typeface="Segoe UI"/>
              </a:rPr>
              <a:t>&lt;!DOCTYPE</a:t>
            </a:r>
            <a:r>
              <a:rPr sz="2800" b="1" spc="-3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b="1" spc="-10" dirty="0">
                <a:solidFill>
                  <a:srgbClr val="005242"/>
                </a:solidFill>
                <a:latin typeface="Segoe UI"/>
                <a:cs typeface="Segoe UI"/>
              </a:rPr>
              <a:t>html&gt;</a:t>
            </a:r>
            <a:endParaRPr sz="2800">
              <a:latin typeface="Segoe UI"/>
              <a:cs typeface="Segoe UI"/>
            </a:endParaRPr>
          </a:p>
          <a:p>
            <a:pPr marL="631825" lvl="1" indent="-309880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i="1" spc="-5" dirty="0">
                <a:latin typeface="Segoe UI"/>
                <a:cs typeface="Segoe UI"/>
              </a:rPr>
              <a:t>Chuẩn</a:t>
            </a:r>
            <a:r>
              <a:rPr sz="2400" i="1" spc="-65" dirty="0">
                <a:latin typeface="Segoe UI"/>
                <a:cs typeface="Segoe UI"/>
              </a:rPr>
              <a:t> </a:t>
            </a:r>
            <a:r>
              <a:rPr sz="2400" i="1" dirty="0">
                <a:latin typeface="Segoe UI"/>
                <a:cs typeface="Segoe UI"/>
              </a:rPr>
              <a:t>HTML5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5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b="1" spc="-5" dirty="0">
                <a:solidFill>
                  <a:srgbClr val="005242"/>
                </a:solidFill>
                <a:latin typeface="Segoe UI"/>
                <a:cs typeface="Segoe UI"/>
              </a:rPr>
              <a:t>&lt;html&gt;…&lt;/html&gt;</a:t>
            </a:r>
            <a:endParaRPr sz="2800">
              <a:latin typeface="Segoe UI"/>
              <a:cs typeface="Segoe UI"/>
            </a:endParaRPr>
          </a:p>
          <a:p>
            <a:pPr marL="631825" marR="5080" lvl="1" indent="-309880">
              <a:lnSpc>
                <a:spcPct val="100000"/>
              </a:lnSpc>
              <a:spcBef>
                <a:spcPts val="59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i="1" spc="-5" dirty="0">
                <a:latin typeface="Segoe UI"/>
                <a:cs typeface="Segoe UI"/>
              </a:rPr>
              <a:t>Bắt đấu…kết thúc</a:t>
            </a:r>
            <a:r>
              <a:rPr sz="2400" i="1" spc="-45" dirty="0">
                <a:latin typeface="Segoe UI"/>
                <a:cs typeface="Segoe UI"/>
              </a:rPr>
              <a:t> </a:t>
            </a:r>
            <a:r>
              <a:rPr sz="2400" i="1" spc="-5" dirty="0">
                <a:latin typeface="Segoe UI"/>
                <a:cs typeface="Segoe UI"/>
              </a:rPr>
              <a:t>trang  </a:t>
            </a:r>
            <a:r>
              <a:rPr sz="2400" i="1" dirty="0">
                <a:latin typeface="Segoe UI"/>
                <a:cs typeface="Segoe UI"/>
              </a:rPr>
              <a:t>HTML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5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b="1" spc="-5" dirty="0">
                <a:solidFill>
                  <a:srgbClr val="005242"/>
                </a:solidFill>
                <a:latin typeface="Segoe UI"/>
                <a:cs typeface="Segoe UI"/>
              </a:rPr>
              <a:t>&lt;head&gt;…&lt;/head&gt;</a:t>
            </a:r>
            <a:endParaRPr sz="2800">
              <a:latin typeface="Segoe UI"/>
              <a:cs typeface="Segoe UI"/>
            </a:endParaRPr>
          </a:p>
          <a:p>
            <a:pPr marL="631825" marR="42545" lvl="1" indent="-309880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i="1" spc="-5" dirty="0">
                <a:latin typeface="Segoe UI"/>
                <a:cs typeface="Segoe UI"/>
              </a:rPr>
              <a:t>Bắt đấu…kết thúc</a:t>
            </a:r>
            <a:r>
              <a:rPr sz="2400" i="1" spc="-45" dirty="0">
                <a:latin typeface="Segoe UI"/>
                <a:cs typeface="Segoe UI"/>
              </a:rPr>
              <a:t> </a:t>
            </a:r>
            <a:r>
              <a:rPr sz="2400" i="1" spc="-5" dirty="0">
                <a:latin typeface="Segoe UI"/>
                <a:cs typeface="Segoe UI"/>
              </a:rPr>
              <a:t>phần  đầu </a:t>
            </a:r>
            <a:r>
              <a:rPr sz="2400" i="1" dirty="0">
                <a:latin typeface="Segoe UI"/>
                <a:cs typeface="Segoe UI"/>
              </a:rPr>
              <a:t>của</a:t>
            </a:r>
            <a:r>
              <a:rPr sz="2400" i="1" spc="-80" dirty="0">
                <a:latin typeface="Segoe UI"/>
                <a:cs typeface="Segoe UI"/>
              </a:rPr>
              <a:t> </a:t>
            </a:r>
            <a:r>
              <a:rPr sz="2400" i="1" spc="-5" dirty="0">
                <a:latin typeface="Segoe UI"/>
                <a:cs typeface="Segoe UI"/>
              </a:rPr>
              <a:t>trang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5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b="1" spc="-5" dirty="0">
                <a:solidFill>
                  <a:srgbClr val="005242"/>
                </a:solidFill>
                <a:latin typeface="Segoe UI"/>
                <a:cs typeface="Segoe UI"/>
              </a:rPr>
              <a:t>&lt;body&gt;…&lt;/body&gt;</a:t>
            </a:r>
            <a:endParaRPr sz="2800">
              <a:latin typeface="Segoe UI"/>
              <a:cs typeface="Segoe UI"/>
            </a:endParaRPr>
          </a:p>
          <a:p>
            <a:pPr marL="631825" marR="42545" lvl="1" indent="-309880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i="1" spc="-5" dirty="0">
                <a:latin typeface="Segoe UI"/>
                <a:cs typeface="Segoe UI"/>
              </a:rPr>
              <a:t>Bắt đấu…kết thúc</a:t>
            </a:r>
            <a:r>
              <a:rPr sz="2400" i="1" spc="-45" dirty="0">
                <a:latin typeface="Segoe UI"/>
                <a:cs typeface="Segoe UI"/>
              </a:rPr>
              <a:t> </a:t>
            </a:r>
            <a:r>
              <a:rPr sz="2400" i="1" spc="-5" dirty="0">
                <a:latin typeface="Segoe UI"/>
                <a:cs typeface="Segoe UI"/>
              </a:rPr>
              <a:t>phần  </a:t>
            </a:r>
            <a:r>
              <a:rPr sz="2400" i="1" dirty="0">
                <a:latin typeface="Segoe UI"/>
                <a:cs typeface="Segoe UI"/>
              </a:rPr>
              <a:t>nội dung</a:t>
            </a:r>
            <a:r>
              <a:rPr sz="2400" i="1" spc="-95" dirty="0">
                <a:latin typeface="Segoe UI"/>
                <a:cs typeface="Segoe UI"/>
              </a:rPr>
              <a:t> </a:t>
            </a:r>
            <a:r>
              <a:rPr sz="2400" i="1" spc="-5" dirty="0">
                <a:latin typeface="Segoe UI"/>
                <a:cs typeface="Segoe UI"/>
              </a:rPr>
              <a:t>trang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0522" y="1015238"/>
            <a:ext cx="6858000" cy="381000"/>
          </a:xfrm>
          <a:custGeom>
            <a:avLst/>
            <a:gdLst/>
            <a:ahLst/>
            <a:cxnLst/>
            <a:rect l="l" t="t" r="r" b="b"/>
            <a:pathLst>
              <a:path w="6858000" h="381000">
                <a:moveTo>
                  <a:pt x="0" y="381000"/>
                </a:moveTo>
                <a:lnTo>
                  <a:pt x="6858000" y="381000"/>
                </a:lnTo>
                <a:lnTo>
                  <a:pt x="6858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3175">
            <a:solidFill>
              <a:srgbClr val="FF63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0522" y="1460703"/>
            <a:ext cx="6858000" cy="4699000"/>
          </a:xfrm>
          <a:custGeom>
            <a:avLst/>
            <a:gdLst/>
            <a:ahLst/>
            <a:cxnLst/>
            <a:rect l="l" t="t" r="r" b="b"/>
            <a:pathLst>
              <a:path w="6858000" h="4699000">
                <a:moveTo>
                  <a:pt x="0" y="4698619"/>
                </a:moveTo>
                <a:lnTo>
                  <a:pt x="6858000" y="4698619"/>
                </a:lnTo>
                <a:lnTo>
                  <a:pt x="6858000" y="0"/>
                </a:lnTo>
                <a:lnTo>
                  <a:pt x="0" y="0"/>
                </a:lnTo>
                <a:lnTo>
                  <a:pt x="0" y="4698619"/>
                </a:lnTo>
                <a:close/>
              </a:path>
            </a:pathLst>
          </a:custGeom>
          <a:ln w="3175">
            <a:solidFill>
              <a:srgbClr val="FF63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7688" y="1867407"/>
            <a:ext cx="5943600" cy="1524000"/>
          </a:xfrm>
          <a:custGeom>
            <a:avLst/>
            <a:gdLst/>
            <a:ahLst/>
            <a:cxnLst/>
            <a:rect l="l" t="t" r="r" b="b"/>
            <a:pathLst>
              <a:path w="5943600" h="1524000">
                <a:moveTo>
                  <a:pt x="0" y="1524000"/>
                </a:moveTo>
                <a:lnTo>
                  <a:pt x="5943599" y="1524000"/>
                </a:lnTo>
                <a:lnTo>
                  <a:pt x="5943599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3175">
            <a:solidFill>
              <a:srgbClr val="FF63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7688" y="3454755"/>
            <a:ext cx="5943600" cy="2286000"/>
          </a:xfrm>
          <a:custGeom>
            <a:avLst/>
            <a:gdLst/>
            <a:ahLst/>
            <a:cxnLst/>
            <a:rect l="l" t="t" r="r" b="b"/>
            <a:pathLst>
              <a:path w="5943600" h="2286000">
                <a:moveTo>
                  <a:pt x="0" y="2286000"/>
                </a:moveTo>
                <a:lnTo>
                  <a:pt x="5943599" y="2286000"/>
                </a:lnTo>
                <a:lnTo>
                  <a:pt x="5943599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ln w="3175">
            <a:solidFill>
              <a:srgbClr val="FF63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86400" y="1524000"/>
            <a:ext cx="6400800" cy="5105400"/>
          </a:xfrm>
          <a:custGeom>
            <a:avLst/>
            <a:gdLst/>
            <a:ahLst/>
            <a:cxnLst/>
            <a:rect l="l" t="t" r="r" b="b"/>
            <a:pathLst>
              <a:path w="6400800" h="5105400">
                <a:moveTo>
                  <a:pt x="6237732" y="5105400"/>
                </a:moveTo>
                <a:lnTo>
                  <a:pt x="6270244" y="4974907"/>
                </a:lnTo>
                <a:lnTo>
                  <a:pt x="6400800" y="4942281"/>
                </a:lnTo>
                <a:lnTo>
                  <a:pt x="6237732" y="5105400"/>
                </a:lnTo>
                <a:lnTo>
                  <a:pt x="0" y="5105400"/>
                </a:lnTo>
                <a:lnTo>
                  <a:pt x="0" y="0"/>
                </a:lnTo>
                <a:lnTo>
                  <a:pt x="6400800" y="0"/>
                </a:lnTo>
                <a:lnTo>
                  <a:pt x="6400800" y="4942281"/>
                </a:lnTo>
              </a:path>
            </a:pathLst>
          </a:custGeom>
          <a:ln w="25400">
            <a:solidFill>
              <a:srgbClr val="FF6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120" y="109728"/>
            <a:ext cx="80772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8159" y="213359"/>
            <a:ext cx="54102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1500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4568" y="213359"/>
            <a:ext cx="91287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9763" y="109728"/>
            <a:ext cx="75895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2267" y="109728"/>
            <a:ext cx="774192" cy="902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8779" y="213359"/>
            <a:ext cx="1365504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46604" y="109728"/>
            <a:ext cx="653795" cy="9022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63951" y="109728"/>
            <a:ext cx="1795272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22776" y="109728"/>
            <a:ext cx="771144" cy="9022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7471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/>
              <a:t>V</a:t>
            </a:r>
            <a:r>
              <a:rPr spc="-5" dirty="0"/>
              <a:t>Í </a:t>
            </a:r>
            <a:r>
              <a:rPr dirty="0"/>
              <a:t>DỤ</a:t>
            </a:r>
            <a:r>
              <a:rPr sz="3200" dirty="0"/>
              <a:t>: T</a:t>
            </a:r>
            <a:r>
              <a:rPr dirty="0"/>
              <a:t>RANG </a:t>
            </a:r>
            <a:r>
              <a:rPr sz="3200" spc="-5" dirty="0"/>
              <a:t>HTML</a:t>
            </a:r>
            <a:r>
              <a:rPr sz="3200" spc="345" dirty="0"/>
              <a:t> </a:t>
            </a:r>
            <a:r>
              <a:rPr sz="3200" dirty="0"/>
              <a:t>5</a:t>
            </a:r>
            <a:endParaRPr sz="3200"/>
          </a:p>
        </p:txBody>
      </p:sp>
      <p:sp>
        <p:nvSpPr>
          <p:cNvPr id="15" name="object 15"/>
          <p:cNvSpPr txBox="1"/>
          <p:nvPr/>
        </p:nvSpPr>
        <p:spPr>
          <a:xfrm>
            <a:off x="5436870" y="940689"/>
            <a:ext cx="602551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Mã HTML của trang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web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article.html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1000" y="1524000"/>
            <a:ext cx="4945888" cy="3657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38800" y="1657095"/>
            <a:ext cx="6096000" cy="48199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05600" y="3581400"/>
            <a:ext cx="1676400" cy="228600"/>
          </a:xfrm>
          <a:custGeom>
            <a:avLst/>
            <a:gdLst/>
            <a:ahLst/>
            <a:cxnLst/>
            <a:rect l="l" t="t" r="r" b="b"/>
            <a:pathLst>
              <a:path w="1676400" h="228600">
                <a:moveTo>
                  <a:pt x="0" y="228600"/>
                </a:moveTo>
                <a:lnTo>
                  <a:pt x="1676400" y="228600"/>
                </a:lnTo>
                <a:lnTo>
                  <a:pt x="1676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25400">
            <a:solidFill>
              <a:srgbClr val="FF6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58400" y="3836327"/>
            <a:ext cx="1371600" cy="240665"/>
          </a:xfrm>
          <a:custGeom>
            <a:avLst/>
            <a:gdLst/>
            <a:ahLst/>
            <a:cxnLst/>
            <a:rect l="l" t="t" r="r" b="b"/>
            <a:pathLst>
              <a:path w="1371600" h="240664">
                <a:moveTo>
                  <a:pt x="0" y="240372"/>
                </a:moveTo>
                <a:lnTo>
                  <a:pt x="1371600" y="240372"/>
                </a:lnTo>
                <a:lnTo>
                  <a:pt x="1371600" y="0"/>
                </a:lnTo>
                <a:lnTo>
                  <a:pt x="0" y="0"/>
                </a:lnTo>
                <a:lnTo>
                  <a:pt x="0" y="240372"/>
                </a:lnTo>
                <a:close/>
              </a:path>
            </a:pathLst>
          </a:custGeom>
          <a:ln w="25400">
            <a:solidFill>
              <a:srgbClr val="FF6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58400" y="2028444"/>
            <a:ext cx="473964" cy="5135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251947" y="2086355"/>
            <a:ext cx="509016" cy="4175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480547" y="2028444"/>
            <a:ext cx="377951" cy="5135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578083" y="2086355"/>
            <a:ext cx="640079" cy="4175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937747" y="2028444"/>
            <a:ext cx="370331" cy="5135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000231" y="2028444"/>
            <a:ext cx="498348" cy="5135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18164" y="2086355"/>
            <a:ext cx="640079" cy="4175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577828" y="2028444"/>
            <a:ext cx="371855" cy="5135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648188" y="2714244"/>
            <a:ext cx="460248" cy="51358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28019" y="2772155"/>
            <a:ext cx="303275" cy="4175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850880" y="2714244"/>
            <a:ext cx="371855" cy="5135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42319" y="2772155"/>
            <a:ext cx="545592" cy="4175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207495" y="2714244"/>
            <a:ext cx="373379" cy="5135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300459" y="2772155"/>
            <a:ext cx="641603" cy="4175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661647" y="2714244"/>
            <a:ext cx="371855" cy="5135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189844" y="2097659"/>
            <a:ext cx="1628139" cy="970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5" dirty="0">
                <a:solidFill>
                  <a:srgbClr val="FF6300"/>
                </a:solidFill>
                <a:latin typeface="Arial"/>
                <a:cs typeface="Arial"/>
              </a:rPr>
              <a:t>C</a:t>
            </a:r>
            <a:r>
              <a:rPr sz="1400" b="1" spc="-25" dirty="0">
                <a:solidFill>
                  <a:srgbClr val="FF6300"/>
                </a:solidFill>
                <a:latin typeface="Arial"/>
                <a:cs typeface="Arial"/>
              </a:rPr>
              <a:t>ĂN </a:t>
            </a:r>
            <a:r>
              <a:rPr sz="1400" b="1" spc="-10" dirty="0">
                <a:solidFill>
                  <a:srgbClr val="FF6300"/>
                </a:solidFill>
                <a:latin typeface="Arial"/>
                <a:cs typeface="Arial"/>
              </a:rPr>
              <a:t>ĐỀU </a:t>
            </a:r>
            <a:r>
              <a:rPr sz="1800" b="1" spc="-5" dirty="0">
                <a:solidFill>
                  <a:srgbClr val="FF6300"/>
                </a:solidFill>
                <a:latin typeface="Arial"/>
                <a:cs typeface="Arial"/>
              </a:rPr>
              <a:t>2</a:t>
            </a:r>
            <a:r>
              <a:rPr sz="1800" b="1" spc="225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6300"/>
                </a:solidFill>
                <a:latin typeface="Arial"/>
                <a:cs typeface="Arial"/>
              </a:rPr>
              <a:t>BÊN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602615">
              <a:lnSpc>
                <a:spcPct val="100000"/>
              </a:lnSpc>
              <a:spcBef>
                <a:spcPts val="1170"/>
              </a:spcBef>
            </a:pPr>
            <a:r>
              <a:rPr sz="1800" b="1" spc="-5" dirty="0">
                <a:solidFill>
                  <a:srgbClr val="FF6300"/>
                </a:solidFill>
                <a:latin typeface="Arial"/>
                <a:cs typeface="Arial"/>
              </a:rPr>
              <a:t>V</a:t>
            </a:r>
            <a:r>
              <a:rPr sz="1400" b="1" spc="-5" dirty="0">
                <a:solidFill>
                  <a:srgbClr val="FF6300"/>
                </a:solidFill>
                <a:latin typeface="Arial"/>
                <a:cs typeface="Arial"/>
              </a:rPr>
              <a:t>Ị </a:t>
            </a:r>
            <a:r>
              <a:rPr sz="1400" b="1" spc="-15" dirty="0">
                <a:solidFill>
                  <a:srgbClr val="FF6300"/>
                </a:solidFill>
                <a:latin typeface="Arial"/>
                <a:cs typeface="Arial"/>
              </a:rPr>
              <a:t>TRÍ</a:t>
            </a:r>
            <a:r>
              <a:rPr sz="1400" b="1" spc="165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400" b="1" spc="-35" dirty="0">
                <a:solidFill>
                  <a:srgbClr val="FF6300"/>
                </a:solidFill>
                <a:latin typeface="Arial"/>
                <a:cs typeface="Arial"/>
              </a:rPr>
              <a:t>ẢNH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738993" y="3112516"/>
            <a:ext cx="514984" cy="727710"/>
          </a:xfrm>
          <a:custGeom>
            <a:avLst/>
            <a:gdLst/>
            <a:ahLst/>
            <a:cxnLst/>
            <a:rect l="l" t="t" r="r" b="b"/>
            <a:pathLst>
              <a:path w="514984" h="727710">
                <a:moveTo>
                  <a:pt x="500339" y="20677"/>
                </a:moveTo>
                <a:lnTo>
                  <a:pt x="488779" y="25963"/>
                </a:lnTo>
                <a:lnTo>
                  <a:pt x="0" y="720090"/>
                </a:lnTo>
                <a:lnTo>
                  <a:pt x="10413" y="727456"/>
                </a:lnTo>
                <a:lnTo>
                  <a:pt x="499270" y="33220"/>
                </a:lnTo>
                <a:lnTo>
                  <a:pt x="500339" y="20677"/>
                </a:lnTo>
                <a:close/>
              </a:path>
              <a:path w="514984" h="727710">
                <a:moveTo>
                  <a:pt x="514288" y="6604"/>
                </a:moveTo>
                <a:lnTo>
                  <a:pt x="502411" y="6604"/>
                </a:lnTo>
                <a:lnTo>
                  <a:pt x="512825" y="13970"/>
                </a:lnTo>
                <a:lnTo>
                  <a:pt x="499270" y="33220"/>
                </a:lnTo>
                <a:lnTo>
                  <a:pt x="493775" y="97662"/>
                </a:lnTo>
                <a:lnTo>
                  <a:pt x="493395" y="101092"/>
                </a:lnTo>
                <a:lnTo>
                  <a:pt x="496061" y="104267"/>
                </a:lnTo>
                <a:lnTo>
                  <a:pt x="503047" y="104775"/>
                </a:lnTo>
                <a:lnTo>
                  <a:pt x="506095" y="102235"/>
                </a:lnTo>
                <a:lnTo>
                  <a:pt x="506436" y="97662"/>
                </a:lnTo>
                <a:lnTo>
                  <a:pt x="514288" y="6604"/>
                </a:lnTo>
                <a:close/>
              </a:path>
              <a:path w="514984" h="727710">
                <a:moveTo>
                  <a:pt x="514857" y="0"/>
                </a:moveTo>
                <a:lnTo>
                  <a:pt x="424687" y="41275"/>
                </a:lnTo>
                <a:lnTo>
                  <a:pt x="421512" y="42672"/>
                </a:lnTo>
                <a:lnTo>
                  <a:pt x="420115" y="46482"/>
                </a:lnTo>
                <a:lnTo>
                  <a:pt x="421639" y="49657"/>
                </a:lnTo>
                <a:lnTo>
                  <a:pt x="423036" y="52832"/>
                </a:lnTo>
                <a:lnTo>
                  <a:pt x="426847" y="54229"/>
                </a:lnTo>
                <a:lnTo>
                  <a:pt x="430022" y="52832"/>
                </a:lnTo>
                <a:lnTo>
                  <a:pt x="488779" y="25963"/>
                </a:lnTo>
                <a:lnTo>
                  <a:pt x="502411" y="6604"/>
                </a:lnTo>
                <a:lnTo>
                  <a:pt x="514288" y="6604"/>
                </a:lnTo>
                <a:lnTo>
                  <a:pt x="514857" y="0"/>
                </a:lnTo>
                <a:close/>
              </a:path>
              <a:path w="514984" h="727710">
                <a:moveTo>
                  <a:pt x="506900" y="9779"/>
                </a:moveTo>
                <a:lnTo>
                  <a:pt x="501268" y="9779"/>
                </a:lnTo>
                <a:lnTo>
                  <a:pt x="510285" y="16129"/>
                </a:lnTo>
                <a:lnTo>
                  <a:pt x="500339" y="20677"/>
                </a:lnTo>
                <a:lnTo>
                  <a:pt x="499270" y="33220"/>
                </a:lnTo>
                <a:lnTo>
                  <a:pt x="512825" y="13970"/>
                </a:lnTo>
                <a:lnTo>
                  <a:pt x="506900" y="9779"/>
                </a:lnTo>
                <a:close/>
              </a:path>
              <a:path w="514984" h="727710">
                <a:moveTo>
                  <a:pt x="502411" y="6604"/>
                </a:moveTo>
                <a:lnTo>
                  <a:pt x="488779" y="25963"/>
                </a:lnTo>
                <a:lnTo>
                  <a:pt x="500339" y="20677"/>
                </a:lnTo>
                <a:lnTo>
                  <a:pt x="501268" y="9779"/>
                </a:lnTo>
                <a:lnTo>
                  <a:pt x="506900" y="9779"/>
                </a:lnTo>
                <a:lnTo>
                  <a:pt x="502411" y="6604"/>
                </a:lnTo>
                <a:close/>
              </a:path>
              <a:path w="514984" h="727710">
                <a:moveTo>
                  <a:pt x="501268" y="9779"/>
                </a:moveTo>
                <a:lnTo>
                  <a:pt x="500339" y="20677"/>
                </a:lnTo>
                <a:lnTo>
                  <a:pt x="510285" y="16129"/>
                </a:lnTo>
                <a:lnTo>
                  <a:pt x="501268" y="9779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77935" y="2242057"/>
            <a:ext cx="1732280" cy="1458595"/>
          </a:xfrm>
          <a:custGeom>
            <a:avLst/>
            <a:gdLst/>
            <a:ahLst/>
            <a:cxnLst/>
            <a:rect l="l" t="t" r="r" b="b"/>
            <a:pathLst>
              <a:path w="1732279" h="1458595">
                <a:moveTo>
                  <a:pt x="1712741" y="16207"/>
                </a:moveTo>
                <a:lnTo>
                  <a:pt x="1700265" y="18356"/>
                </a:lnTo>
                <a:lnTo>
                  <a:pt x="0" y="1448815"/>
                </a:lnTo>
                <a:lnTo>
                  <a:pt x="8128" y="1458467"/>
                </a:lnTo>
                <a:lnTo>
                  <a:pt x="1708509" y="28036"/>
                </a:lnTo>
                <a:lnTo>
                  <a:pt x="1712741" y="16207"/>
                </a:lnTo>
                <a:close/>
              </a:path>
              <a:path w="1732279" h="1458595">
                <a:moveTo>
                  <a:pt x="1730889" y="3175"/>
                </a:moveTo>
                <a:lnTo>
                  <a:pt x="1718310" y="3175"/>
                </a:lnTo>
                <a:lnTo>
                  <a:pt x="1726438" y="12953"/>
                </a:lnTo>
                <a:lnTo>
                  <a:pt x="1708509" y="28036"/>
                </a:lnTo>
                <a:lnTo>
                  <a:pt x="1686687" y="89026"/>
                </a:lnTo>
                <a:lnTo>
                  <a:pt x="1685544" y="92328"/>
                </a:lnTo>
                <a:lnTo>
                  <a:pt x="1687195" y="96012"/>
                </a:lnTo>
                <a:lnTo>
                  <a:pt x="1693799" y="98297"/>
                </a:lnTo>
                <a:lnTo>
                  <a:pt x="1697482" y="96646"/>
                </a:lnTo>
                <a:lnTo>
                  <a:pt x="1698625" y="93344"/>
                </a:lnTo>
                <a:lnTo>
                  <a:pt x="1730889" y="3175"/>
                </a:lnTo>
                <a:close/>
              </a:path>
              <a:path w="1732279" h="1458595">
                <a:moveTo>
                  <a:pt x="1732026" y="0"/>
                </a:moveTo>
                <a:lnTo>
                  <a:pt x="1634363" y="16890"/>
                </a:lnTo>
                <a:lnTo>
                  <a:pt x="1630934" y="17525"/>
                </a:lnTo>
                <a:lnTo>
                  <a:pt x="1628648" y="20827"/>
                </a:lnTo>
                <a:lnTo>
                  <a:pt x="1629156" y="24256"/>
                </a:lnTo>
                <a:lnTo>
                  <a:pt x="1629791" y="27686"/>
                </a:lnTo>
                <a:lnTo>
                  <a:pt x="1633093" y="29971"/>
                </a:lnTo>
                <a:lnTo>
                  <a:pt x="1636522" y="29337"/>
                </a:lnTo>
                <a:lnTo>
                  <a:pt x="1700265" y="18356"/>
                </a:lnTo>
                <a:lnTo>
                  <a:pt x="1718310" y="3175"/>
                </a:lnTo>
                <a:lnTo>
                  <a:pt x="1730889" y="3175"/>
                </a:lnTo>
                <a:lnTo>
                  <a:pt x="1732026" y="0"/>
                </a:lnTo>
                <a:close/>
              </a:path>
              <a:path w="1732279" h="1458595">
                <a:moveTo>
                  <a:pt x="1720632" y="5968"/>
                </a:moveTo>
                <a:lnTo>
                  <a:pt x="1716405" y="5968"/>
                </a:lnTo>
                <a:lnTo>
                  <a:pt x="1723517" y="14350"/>
                </a:lnTo>
                <a:lnTo>
                  <a:pt x="1712741" y="16207"/>
                </a:lnTo>
                <a:lnTo>
                  <a:pt x="1708509" y="28036"/>
                </a:lnTo>
                <a:lnTo>
                  <a:pt x="1726438" y="12953"/>
                </a:lnTo>
                <a:lnTo>
                  <a:pt x="1720632" y="5968"/>
                </a:lnTo>
                <a:close/>
              </a:path>
              <a:path w="1732279" h="1458595">
                <a:moveTo>
                  <a:pt x="1718310" y="3175"/>
                </a:moveTo>
                <a:lnTo>
                  <a:pt x="1700265" y="18356"/>
                </a:lnTo>
                <a:lnTo>
                  <a:pt x="1712741" y="16207"/>
                </a:lnTo>
                <a:lnTo>
                  <a:pt x="1716405" y="5968"/>
                </a:lnTo>
                <a:lnTo>
                  <a:pt x="1720632" y="5968"/>
                </a:lnTo>
                <a:lnTo>
                  <a:pt x="1718310" y="3175"/>
                </a:lnTo>
                <a:close/>
              </a:path>
              <a:path w="1732279" h="1458595">
                <a:moveTo>
                  <a:pt x="1716405" y="5968"/>
                </a:moveTo>
                <a:lnTo>
                  <a:pt x="1712741" y="16207"/>
                </a:lnTo>
                <a:lnTo>
                  <a:pt x="1723517" y="14350"/>
                </a:lnTo>
                <a:lnTo>
                  <a:pt x="1716405" y="596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95527" y="1943100"/>
            <a:ext cx="1075944" cy="12344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8200" y="1981200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>
                <a:moveTo>
                  <a:pt x="0" y="0"/>
                </a:moveTo>
                <a:lnTo>
                  <a:pt x="99060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0727" y="3073907"/>
            <a:ext cx="2406396" cy="12344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400" y="3112516"/>
            <a:ext cx="2320925" cy="0"/>
          </a:xfrm>
          <a:custGeom>
            <a:avLst/>
            <a:gdLst/>
            <a:ahLst/>
            <a:cxnLst/>
            <a:rect l="l" t="t" r="r" b="b"/>
            <a:pathLst>
              <a:path w="2320925">
                <a:moveTo>
                  <a:pt x="0" y="0"/>
                </a:moveTo>
                <a:lnTo>
                  <a:pt x="2320544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59479" y="3307079"/>
            <a:ext cx="1821179" cy="12115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05200" y="3352800"/>
            <a:ext cx="1676400" cy="1066800"/>
          </a:xfrm>
          <a:custGeom>
            <a:avLst/>
            <a:gdLst/>
            <a:ahLst/>
            <a:cxnLst/>
            <a:rect l="l" t="t" r="r" b="b"/>
            <a:pathLst>
              <a:path w="1676400" h="1066800">
                <a:moveTo>
                  <a:pt x="0" y="1066800"/>
                </a:moveTo>
                <a:lnTo>
                  <a:pt x="1676400" y="1066800"/>
                </a:lnTo>
                <a:lnTo>
                  <a:pt x="16764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87680" y="3256788"/>
            <a:ext cx="4792980" cy="17190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33400" y="3302889"/>
            <a:ext cx="4648200" cy="1574165"/>
          </a:xfrm>
          <a:custGeom>
            <a:avLst/>
            <a:gdLst/>
            <a:ahLst/>
            <a:cxnLst/>
            <a:rect l="l" t="t" r="r" b="b"/>
            <a:pathLst>
              <a:path w="4648200" h="1574164">
                <a:moveTo>
                  <a:pt x="0" y="1573911"/>
                </a:moveTo>
                <a:lnTo>
                  <a:pt x="4648200" y="1573911"/>
                </a:lnTo>
                <a:lnTo>
                  <a:pt x="4648200" y="0"/>
                </a:lnTo>
                <a:lnTo>
                  <a:pt x="0" y="0"/>
                </a:lnTo>
                <a:lnTo>
                  <a:pt x="0" y="1573911"/>
                </a:lnTo>
                <a:close/>
              </a:path>
            </a:pathLst>
          </a:custGeom>
          <a:ln w="38099">
            <a:solidFill>
              <a:srgbClr val="FF6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28800" y="1944497"/>
            <a:ext cx="4649470" cy="805180"/>
          </a:xfrm>
          <a:custGeom>
            <a:avLst/>
            <a:gdLst/>
            <a:ahLst/>
            <a:cxnLst/>
            <a:rect l="l" t="t" r="r" b="b"/>
            <a:pathLst>
              <a:path w="4649470" h="805180">
                <a:moveTo>
                  <a:pt x="36554" y="36318"/>
                </a:moveTo>
                <a:lnTo>
                  <a:pt x="24955" y="40775"/>
                </a:lnTo>
                <a:lnTo>
                  <a:pt x="34623" y="48781"/>
                </a:lnTo>
                <a:lnTo>
                  <a:pt x="4647184" y="804926"/>
                </a:lnTo>
                <a:lnTo>
                  <a:pt x="4649216" y="792479"/>
                </a:lnTo>
                <a:lnTo>
                  <a:pt x="36554" y="36318"/>
                </a:lnTo>
                <a:close/>
              </a:path>
              <a:path w="4649470" h="805180">
                <a:moveTo>
                  <a:pt x="95757" y="0"/>
                </a:moveTo>
                <a:lnTo>
                  <a:pt x="92582" y="1269"/>
                </a:lnTo>
                <a:lnTo>
                  <a:pt x="0" y="36702"/>
                </a:lnTo>
                <a:lnTo>
                  <a:pt x="79120" y="102107"/>
                </a:lnTo>
                <a:lnTo>
                  <a:pt x="83057" y="101726"/>
                </a:lnTo>
                <a:lnTo>
                  <a:pt x="87502" y="96265"/>
                </a:lnTo>
                <a:lnTo>
                  <a:pt x="87122" y="92328"/>
                </a:lnTo>
                <a:lnTo>
                  <a:pt x="84455" y="90042"/>
                </a:lnTo>
                <a:lnTo>
                  <a:pt x="34623" y="48781"/>
                </a:lnTo>
                <a:lnTo>
                  <a:pt x="11302" y="44957"/>
                </a:lnTo>
                <a:lnTo>
                  <a:pt x="13335" y="32512"/>
                </a:lnTo>
                <a:lnTo>
                  <a:pt x="46460" y="32512"/>
                </a:lnTo>
                <a:lnTo>
                  <a:pt x="97027" y="13080"/>
                </a:lnTo>
                <a:lnTo>
                  <a:pt x="100330" y="11937"/>
                </a:lnTo>
                <a:lnTo>
                  <a:pt x="101981" y="8254"/>
                </a:lnTo>
                <a:lnTo>
                  <a:pt x="99441" y="1650"/>
                </a:lnTo>
                <a:lnTo>
                  <a:pt x="95757" y="0"/>
                </a:lnTo>
                <a:close/>
              </a:path>
              <a:path w="4649470" h="805180">
                <a:moveTo>
                  <a:pt x="13335" y="32512"/>
                </a:moveTo>
                <a:lnTo>
                  <a:pt x="11302" y="44957"/>
                </a:lnTo>
                <a:lnTo>
                  <a:pt x="34623" y="48781"/>
                </a:lnTo>
                <a:lnTo>
                  <a:pt x="29700" y="44703"/>
                </a:lnTo>
                <a:lnTo>
                  <a:pt x="14731" y="44703"/>
                </a:lnTo>
                <a:lnTo>
                  <a:pt x="16510" y="33781"/>
                </a:lnTo>
                <a:lnTo>
                  <a:pt x="21082" y="33781"/>
                </a:lnTo>
                <a:lnTo>
                  <a:pt x="13335" y="32512"/>
                </a:lnTo>
                <a:close/>
              </a:path>
              <a:path w="4649470" h="805180">
                <a:moveTo>
                  <a:pt x="16510" y="33781"/>
                </a:moveTo>
                <a:lnTo>
                  <a:pt x="14731" y="44703"/>
                </a:lnTo>
                <a:lnTo>
                  <a:pt x="24955" y="40775"/>
                </a:lnTo>
                <a:lnTo>
                  <a:pt x="16510" y="33781"/>
                </a:lnTo>
                <a:close/>
              </a:path>
              <a:path w="4649470" h="805180">
                <a:moveTo>
                  <a:pt x="24955" y="40775"/>
                </a:moveTo>
                <a:lnTo>
                  <a:pt x="14731" y="44703"/>
                </a:lnTo>
                <a:lnTo>
                  <a:pt x="29700" y="44703"/>
                </a:lnTo>
                <a:lnTo>
                  <a:pt x="24955" y="40775"/>
                </a:lnTo>
                <a:close/>
              </a:path>
              <a:path w="4649470" h="805180">
                <a:moveTo>
                  <a:pt x="21082" y="33781"/>
                </a:moveTo>
                <a:lnTo>
                  <a:pt x="16510" y="33781"/>
                </a:lnTo>
                <a:lnTo>
                  <a:pt x="24955" y="40775"/>
                </a:lnTo>
                <a:lnTo>
                  <a:pt x="36554" y="36318"/>
                </a:lnTo>
                <a:lnTo>
                  <a:pt x="21082" y="33781"/>
                </a:lnTo>
                <a:close/>
              </a:path>
              <a:path w="4649470" h="805180">
                <a:moveTo>
                  <a:pt x="46460" y="32512"/>
                </a:moveTo>
                <a:lnTo>
                  <a:pt x="13335" y="32512"/>
                </a:lnTo>
                <a:lnTo>
                  <a:pt x="36554" y="36318"/>
                </a:lnTo>
                <a:lnTo>
                  <a:pt x="46460" y="32512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57500" y="3069844"/>
            <a:ext cx="3620135" cy="410845"/>
          </a:xfrm>
          <a:custGeom>
            <a:avLst/>
            <a:gdLst/>
            <a:ahLst/>
            <a:cxnLst/>
            <a:rect l="l" t="t" r="r" b="b"/>
            <a:pathLst>
              <a:path w="3620135" h="410845">
                <a:moveTo>
                  <a:pt x="36436" y="39939"/>
                </a:moveTo>
                <a:lnTo>
                  <a:pt x="24963" y="45168"/>
                </a:lnTo>
                <a:lnTo>
                  <a:pt x="35298" y="52652"/>
                </a:lnTo>
                <a:lnTo>
                  <a:pt x="3618865" y="410844"/>
                </a:lnTo>
                <a:lnTo>
                  <a:pt x="3620135" y="398271"/>
                </a:lnTo>
                <a:lnTo>
                  <a:pt x="36436" y="39939"/>
                </a:lnTo>
                <a:close/>
              </a:path>
              <a:path w="3620135" h="410845">
                <a:moveTo>
                  <a:pt x="93344" y="0"/>
                </a:moveTo>
                <a:lnTo>
                  <a:pt x="90169" y="1523"/>
                </a:lnTo>
                <a:lnTo>
                  <a:pt x="0" y="42671"/>
                </a:lnTo>
                <a:lnTo>
                  <a:pt x="80137" y="100837"/>
                </a:lnTo>
                <a:lnTo>
                  <a:pt x="83057" y="102996"/>
                </a:lnTo>
                <a:lnTo>
                  <a:pt x="86994" y="102361"/>
                </a:lnTo>
                <a:lnTo>
                  <a:pt x="89026" y="99440"/>
                </a:lnTo>
                <a:lnTo>
                  <a:pt x="91058" y="96646"/>
                </a:lnTo>
                <a:lnTo>
                  <a:pt x="90424" y="92709"/>
                </a:lnTo>
                <a:lnTo>
                  <a:pt x="87630" y="90550"/>
                </a:lnTo>
                <a:lnTo>
                  <a:pt x="35298" y="52652"/>
                </a:lnTo>
                <a:lnTo>
                  <a:pt x="11683" y="50291"/>
                </a:lnTo>
                <a:lnTo>
                  <a:pt x="12954" y="37591"/>
                </a:lnTo>
                <a:lnTo>
                  <a:pt x="41588" y="37591"/>
                </a:lnTo>
                <a:lnTo>
                  <a:pt x="95376" y="13080"/>
                </a:lnTo>
                <a:lnTo>
                  <a:pt x="98551" y="11556"/>
                </a:lnTo>
                <a:lnTo>
                  <a:pt x="99949" y="7873"/>
                </a:lnTo>
                <a:lnTo>
                  <a:pt x="98551" y="4698"/>
                </a:lnTo>
                <a:lnTo>
                  <a:pt x="97027" y="1523"/>
                </a:lnTo>
                <a:lnTo>
                  <a:pt x="93344" y="0"/>
                </a:lnTo>
                <a:close/>
              </a:path>
              <a:path w="3620135" h="410845">
                <a:moveTo>
                  <a:pt x="12954" y="37591"/>
                </a:moveTo>
                <a:lnTo>
                  <a:pt x="11683" y="50291"/>
                </a:lnTo>
                <a:lnTo>
                  <a:pt x="35298" y="52652"/>
                </a:lnTo>
                <a:lnTo>
                  <a:pt x="31162" y="49656"/>
                </a:lnTo>
                <a:lnTo>
                  <a:pt x="15112" y="49656"/>
                </a:lnTo>
                <a:lnTo>
                  <a:pt x="16256" y="38861"/>
                </a:lnTo>
                <a:lnTo>
                  <a:pt x="25655" y="38861"/>
                </a:lnTo>
                <a:lnTo>
                  <a:pt x="12954" y="37591"/>
                </a:lnTo>
                <a:close/>
              </a:path>
              <a:path w="3620135" h="410845">
                <a:moveTo>
                  <a:pt x="16256" y="38861"/>
                </a:moveTo>
                <a:lnTo>
                  <a:pt x="15112" y="49656"/>
                </a:lnTo>
                <a:lnTo>
                  <a:pt x="24963" y="45168"/>
                </a:lnTo>
                <a:lnTo>
                  <a:pt x="16256" y="38861"/>
                </a:lnTo>
                <a:close/>
              </a:path>
              <a:path w="3620135" h="410845">
                <a:moveTo>
                  <a:pt x="24963" y="45168"/>
                </a:moveTo>
                <a:lnTo>
                  <a:pt x="15112" y="49656"/>
                </a:lnTo>
                <a:lnTo>
                  <a:pt x="31162" y="49656"/>
                </a:lnTo>
                <a:lnTo>
                  <a:pt x="24963" y="45168"/>
                </a:lnTo>
                <a:close/>
              </a:path>
              <a:path w="3620135" h="410845">
                <a:moveTo>
                  <a:pt x="25655" y="38861"/>
                </a:moveTo>
                <a:lnTo>
                  <a:pt x="16256" y="38861"/>
                </a:lnTo>
                <a:lnTo>
                  <a:pt x="24963" y="45168"/>
                </a:lnTo>
                <a:lnTo>
                  <a:pt x="36436" y="39939"/>
                </a:lnTo>
                <a:lnTo>
                  <a:pt x="25655" y="38861"/>
                </a:lnTo>
                <a:close/>
              </a:path>
              <a:path w="3620135" h="410845">
                <a:moveTo>
                  <a:pt x="41588" y="37591"/>
                </a:moveTo>
                <a:lnTo>
                  <a:pt x="12954" y="37591"/>
                </a:lnTo>
                <a:lnTo>
                  <a:pt x="36436" y="39939"/>
                </a:lnTo>
                <a:lnTo>
                  <a:pt x="41588" y="37591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77000" y="3581400"/>
            <a:ext cx="5394960" cy="2438400"/>
          </a:xfrm>
          <a:custGeom>
            <a:avLst/>
            <a:gdLst/>
            <a:ahLst/>
            <a:cxnLst/>
            <a:rect l="l" t="t" r="r" b="b"/>
            <a:pathLst>
              <a:path w="5394959" h="2438400">
                <a:moveTo>
                  <a:pt x="0" y="2438400"/>
                </a:moveTo>
                <a:lnTo>
                  <a:pt x="5394959" y="2438400"/>
                </a:lnTo>
                <a:lnTo>
                  <a:pt x="5394959" y="0"/>
                </a:lnTo>
                <a:lnTo>
                  <a:pt x="0" y="0"/>
                </a:lnTo>
                <a:lnTo>
                  <a:pt x="0" y="2438400"/>
                </a:lnTo>
                <a:close/>
              </a:path>
            </a:pathLst>
          </a:custGeom>
          <a:ln w="25400">
            <a:solidFill>
              <a:srgbClr val="FF6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181600" y="4748910"/>
            <a:ext cx="1295400" cy="103505"/>
          </a:xfrm>
          <a:custGeom>
            <a:avLst/>
            <a:gdLst/>
            <a:ahLst/>
            <a:cxnLst/>
            <a:rect l="l" t="t" r="r" b="b"/>
            <a:pathLst>
              <a:path w="1295400" h="103504">
                <a:moveTo>
                  <a:pt x="88646" y="0"/>
                </a:moveTo>
                <a:lnTo>
                  <a:pt x="0" y="51688"/>
                </a:lnTo>
                <a:lnTo>
                  <a:pt x="88646" y="103377"/>
                </a:lnTo>
                <a:lnTo>
                  <a:pt x="92455" y="102362"/>
                </a:lnTo>
                <a:lnTo>
                  <a:pt x="96012" y="96265"/>
                </a:lnTo>
                <a:lnTo>
                  <a:pt x="94996" y="92456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6" y="10921"/>
                </a:lnTo>
                <a:lnTo>
                  <a:pt x="96012" y="7112"/>
                </a:lnTo>
                <a:lnTo>
                  <a:pt x="92455" y="1015"/>
                </a:lnTo>
                <a:lnTo>
                  <a:pt x="88646" y="0"/>
                </a:lnTo>
                <a:close/>
              </a:path>
              <a:path w="1295400" h="103504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7"/>
                </a:lnTo>
                <a:lnTo>
                  <a:pt x="34471" y="46227"/>
                </a:lnTo>
                <a:lnTo>
                  <a:pt x="35995" y="45338"/>
                </a:lnTo>
                <a:close/>
              </a:path>
              <a:path w="1295400" h="103504">
                <a:moveTo>
                  <a:pt x="1295400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1295400" y="58038"/>
                </a:lnTo>
                <a:lnTo>
                  <a:pt x="1295400" y="45338"/>
                </a:lnTo>
                <a:close/>
              </a:path>
              <a:path w="1295400" h="103504">
                <a:moveTo>
                  <a:pt x="15748" y="46227"/>
                </a:moveTo>
                <a:lnTo>
                  <a:pt x="15748" y="57150"/>
                </a:lnTo>
                <a:lnTo>
                  <a:pt x="25109" y="51688"/>
                </a:lnTo>
                <a:lnTo>
                  <a:pt x="15748" y="46227"/>
                </a:lnTo>
                <a:close/>
              </a:path>
              <a:path w="1295400" h="103504">
                <a:moveTo>
                  <a:pt x="25109" y="51688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8"/>
                </a:lnTo>
                <a:close/>
              </a:path>
              <a:path w="1295400" h="103504">
                <a:moveTo>
                  <a:pt x="34471" y="46227"/>
                </a:moveTo>
                <a:lnTo>
                  <a:pt x="15748" y="46227"/>
                </a:lnTo>
                <a:lnTo>
                  <a:pt x="25109" y="51688"/>
                </a:lnTo>
                <a:lnTo>
                  <a:pt x="34471" y="46227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181600" y="3904869"/>
            <a:ext cx="1676400" cy="103505"/>
          </a:xfrm>
          <a:custGeom>
            <a:avLst/>
            <a:gdLst/>
            <a:ahLst/>
            <a:cxnLst/>
            <a:rect l="l" t="t" r="r" b="b"/>
            <a:pathLst>
              <a:path w="1676400" h="103504">
                <a:moveTo>
                  <a:pt x="88646" y="0"/>
                </a:moveTo>
                <a:lnTo>
                  <a:pt x="85598" y="1650"/>
                </a:lnTo>
                <a:lnTo>
                  <a:pt x="0" y="51688"/>
                </a:lnTo>
                <a:lnTo>
                  <a:pt x="88646" y="103377"/>
                </a:lnTo>
                <a:lnTo>
                  <a:pt x="92455" y="102361"/>
                </a:lnTo>
                <a:lnTo>
                  <a:pt x="96012" y="96265"/>
                </a:lnTo>
                <a:lnTo>
                  <a:pt x="94996" y="92328"/>
                </a:lnTo>
                <a:lnTo>
                  <a:pt x="36213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6" y="10921"/>
                </a:lnTo>
                <a:lnTo>
                  <a:pt x="96012" y="6984"/>
                </a:lnTo>
                <a:lnTo>
                  <a:pt x="94234" y="3936"/>
                </a:lnTo>
                <a:lnTo>
                  <a:pt x="92455" y="1015"/>
                </a:lnTo>
                <a:lnTo>
                  <a:pt x="88646" y="0"/>
                </a:lnTo>
                <a:close/>
              </a:path>
              <a:path w="1676400" h="103504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6213" y="58038"/>
                </a:lnTo>
                <a:lnTo>
                  <a:pt x="34689" y="57149"/>
                </a:lnTo>
                <a:lnTo>
                  <a:pt x="15748" y="57149"/>
                </a:lnTo>
                <a:lnTo>
                  <a:pt x="15748" y="46100"/>
                </a:lnTo>
                <a:lnTo>
                  <a:pt x="34689" y="46100"/>
                </a:lnTo>
                <a:lnTo>
                  <a:pt x="35995" y="45338"/>
                </a:lnTo>
                <a:close/>
              </a:path>
              <a:path w="1676400" h="103504">
                <a:moveTo>
                  <a:pt x="1676400" y="45338"/>
                </a:moveTo>
                <a:lnTo>
                  <a:pt x="35995" y="45338"/>
                </a:lnTo>
                <a:lnTo>
                  <a:pt x="25218" y="51625"/>
                </a:lnTo>
                <a:lnTo>
                  <a:pt x="36213" y="58038"/>
                </a:lnTo>
                <a:lnTo>
                  <a:pt x="1676400" y="58038"/>
                </a:lnTo>
                <a:lnTo>
                  <a:pt x="1676400" y="45338"/>
                </a:lnTo>
                <a:close/>
              </a:path>
              <a:path w="1676400" h="103504">
                <a:moveTo>
                  <a:pt x="15748" y="46100"/>
                </a:moveTo>
                <a:lnTo>
                  <a:pt x="15748" y="57149"/>
                </a:lnTo>
                <a:lnTo>
                  <a:pt x="25218" y="51625"/>
                </a:lnTo>
                <a:lnTo>
                  <a:pt x="15748" y="46100"/>
                </a:lnTo>
                <a:close/>
              </a:path>
              <a:path w="1676400" h="103504">
                <a:moveTo>
                  <a:pt x="25218" y="51625"/>
                </a:moveTo>
                <a:lnTo>
                  <a:pt x="15748" y="57149"/>
                </a:lnTo>
                <a:lnTo>
                  <a:pt x="34689" y="57149"/>
                </a:lnTo>
                <a:lnTo>
                  <a:pt x="25218" y="51625"/>
                </a:lnTo>
                <a:close/>
              </a:path>
              <a:path w="1676400" h="103504">
                <a:moveTo>
                  <a:pt x="34689" y="46100"/>
                </a:moveTo>
                <a:lnTo>
                  <a:pt x="15748" y="46100"/>
                </a:lnTo>
                <a:lnTo>
                  <a:pt x="25218" y="51625"/>
                </a:lnTo>
                <a:lnTo>
                  <a:pt x="34689" y="4610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1395" y="213359"/>
            <a:ext cx="902208" cy="73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5924" y="109728"/>
            <a:ext cx="649224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467" y="213359"/>
            <a:ext cx="1278636" cy="731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68423" y="109728"/>
            <a:ext cx="650748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31492" y="213359"/>
            <a:ext cx="105003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3848" y="109728"/>
            <a:ext cx="650748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08148" y="109728"/>
            <a:ext cx="1684020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55720" y="109728"/>
            <a:ext cx="649224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/>
              <a:t>C</a:t>
            </a:r>
            <a:r>
              <a:rPr dirty="0"/>
              <a:t>ẤU TRÚC THẺ</a:t>
            </a:r>
            <a:r>
              <a:rPr spc="520" dirty="0"/>
              <a:t> </a:t>
            </a:r>
            <a:r>
              <a:rPr sz="3200" spc="-5" dirty="0"/>
              <a:t>HTML</a:t>
            </a:r>
            <a:endParaRPr sz="3200"/>
          </a:p>
        </p:txBody>
      </p:sp>
      <p:sp>
        <p:nvSpPr>
          <p:cNvPr id="11" name="object 11"/>
          <p:cNvSpPr txBox="1"/>
          <p:nvPr/>
        </p:nvSpPr>
        <p:spPr>
          <a:xfrm>
            <a:off x="438099" y="940689"/>
            <a:ext cx="432371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Các thẻ đã sử dụng</a:t>
            </a:r>
            <a:r>
              <a:rPr sz="2800" spc="-5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trong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ví dụ</a:t>
            </a:r>
            <a:r>
              <a:rPr sz="2800" spc="-8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trước: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pc="-5" dirty="0"/>
              <a:t>&lt;html&gt;…&lt;/html&gt;</a:t>
            </a: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/>
              <a:t>&lt;head&gt;…&lt;/head&gt;</a:t>
            </a: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pc="-5" dirty="0"/>
              <a:t>&lt;meta </a:t>
            </a:r>
            <a:r>
              <a:rPr b="1" dirty="0">
                <a:solidFill>
                  <a:srgbClr val="FF6300"/>
                </a:solidFill>
                <a:latin typeface="Segoe UI"/>
                <a:cs typeface="Segoe UI"/>
              </a:rPr>
              <a:t>charset</a:t>
            </a:r>
            <a:r>
              <a:rPr dirty="0"/>
              <a:t>=“?"</a:t>
            </a:r>
            <a:r>
              <a:rPr spc="-114" dirty="0"/>
              <a:t> </a:t>
            </a:r>
            <a:r>
              <a:rPr dirty="0"/>
              <a:t>/&gt;</a:t>
            </a: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/>
              <a:t>&lt;title&gt;…&lt;/title&gt;</a:t>
            </a: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dirty="0"/>
              <a:t>&lt;body&gt;…&lt;/body&gt;</a:t>
            </a: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321945" algn="l"/>
              </a:tabLst>
            </a:pPr>
            <a:r>
              <a:rPr spc="-5" dirty="0">
                <a:solidFill>
                  <a:srgbClr val="FF6300"/>
                </a:solidFill>
                <a:latin typeface="Arial"/>
                <a:cs typeface="Arial"/>
              </a:rPr>
              <a:t>•	</a:t>
            </a:r>
            <a:r>
              <a:rPr dirty="0"/>
              <a:t>&lt;h3&gt;…&lt;/h3&gt;</a:t>
            </a: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321945" algn="l"/>
              </a:tabLst>
            </a:pPr>
            <a:r>
              <a:rPr spc="-5" dirty="0">
                <a:solidFill>
                  <a:srgbClr val="FF6300"/>
                </a:solidFill>
                <a:latin typeface="Arial"/>
                <a:cs typeface="Arial"/>
              </a:rPr>
              <a:t>•	</a:t>
            </a:r>
            <a:r>
              <a:rPr spc="-5" dirty="0"/>
              <a:t>&lt;p</a:t>
            </a:r>
            <a:r>
              <a:rPr spc="-40" dirty="0"/>
              <a:t> </a:t>
            </a:r>
            <a:r>
              <a:rPr b="1" spc="-5" dirty="0">
                <a:solidFill>
                  <a:srgbClr val="FF6300"/>
                </a:solidFill>
                <a:latin typeface="Segoe UI"/>
                <a:cs typeface="Segoe UI"/>
              </a:rPr>
              <a:t>align</a:t>
            </a:r>
            <a:r>
              <a:rPr spc="-5" dirty="0"/>
              <a:t>=“?"&gt;…&lt;/p&gt;</a:t>
            </a: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pc="-5" dirty="0"/>
              <a:t>&lt;img </a:t>
            </a:r>
            <a:r>
              <a:rPr b="1" spc="-5" dirty="0">
                <a:solidFill>
                  <a:srgbClr val="FF6300"/>
                </a:solidFill>
                <a:latin typeface="Segoe UI"/>
                <a:cs typeface="Segoe UI"/>
              </a:rPr>
              <a:t>src</a:t>
            </a:r>
            <a:r>
              <a:rPr spc="-5" dirty="0"/>
              <a:t>=“?" </a:t>
            </a:r>
            <a:r>
              <a:rPr b="1" spc="-5" dirty="0">
                <a:solidFill>
                  <a:srgbClr val="FF6300"/>
                </a:solidFill>
                <a:latin typeface="Segoe UI"/>
                <a:cs typeface="Segoe UI"/>
              </a:rPr>
              <a:t>align</a:t>
            </a:r>
            <a:r>
              <a:rPr spc="-5" dirty="0"/>
              <a:t>=“?"</a:t>
            </a:r>
            <a:r>
              <a:rPr spc="-65" dirty="0"/>
              <a:t> </a:t>
            </a:r>
            <a:r>
              <a:rPr dirty="0"/>
              <a:t>/&gt;</a:t>
            </a:r>
          </a:p>
        </p:txBody>
      </p:sp>
      <p:sp>
        <p:nvSpPr>
          <p:cNvPr id="13" name="object 13"/>
          <p:cNvSpPr/>
          <p:nvPr/>
        </p:nvSpPr>
        <p:spPr>
          <a:xfrm>
            <a:off x="5501640" y="2831592"/>
            <a:ext cx="5951220" cy="647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57800" y="1676400"/>
            <a:ext cx="6553200" cy="4213225"/>
          </a:xfrm>
          <a:custGeom>
            <a:avLst/>
            <a:gdLst/>
            <a:ahLst/>
            <a:cxnLst/>
            <a:rect l="l" t="t" r="r" b="b"/>
            <a:pathLst>
              <a:path w="6553200" h="4213225">
                <a:moveTo>
                  <a:pt x="0" y="0"/>
                </a:moveTo>
                <a:lnTo>
                  <a:pt x="6553200" y="0"/>
                </a:lnTo>
                <a:lnTo>
                  <a:pt x="6553200" y="3422015"/>
                </a:lnTo>
                <a:lnTo>
                  <a:pt x="6490590" y="3422174"/>
                </a:lnTo>
                <a:lnTo>
                  <a:pt x="6428778" y="3422650"/>
                </a:lnTo>
                <a:lnTo>
                  <a:pt x="6367754" y="3423437"/>
                </a:lnTo>
                <a:lnTo>
                  <a:pt x="6307506" y="3424530"/>
                </a:lnTo>
                <a:lnTo>
                  <a:pt x="6248024" y="3425923"/>
                </a:lnTo>
                <a:lnTo>
                  <a:pt x="6189299" y="3427611"/>
                </a:lnTo>
                <a:lnTo>
                  <a:pt x="6131319" y="3429588"/>
                </a:lnTo>
                <a:lnTo>
                  <a:pt x="6074074" y="3431850"/>
                </a:lnTo>
                <a:lnTo>
                  <a:pt x="6017555" y="3434391"/>
                </a:lnTo>
                <a:lnTo>
                  <a:pt x="5961750" y="3437206"/>
                </a:lnTo>
                <a:lnTo>
                  <a:pt x="5906649" y="3440290"/>
                </a:lnTo>
                <a:lnTo>
                  <a:pt x="5852243" y="3443637"/>
                </a:lnTo>
                <a:lnTo>
                  <a:pt x="5798520" y="3447241"/>
                </a:lnTo>
                <a:lnTo>
                  <a:pt x="5745470" y="3451099"/>
                </a:lnTo>
                <a:lnTo>
                  <a:pt x="5693083" y="3455204"/>
                </a:lnTo>
                <a:lnTo>
                  <a:pt x="5641348" y="3459551"/>
                </a:lnTo>
                <a:lnTo>
                  <a:pt x="5590256" y="3464134"/>
                </a:lnTo>
                <a:lnTo>
                  <a:pt x="5539795" y="3468950"/>
                </a:lnTo>
                <a:lnTo>
                  <a:pt x="5489956" y="3473991"/>
                </a:lnTo>
                <a:lnTo>
                  <a:pt x="5440728" y="3479253"/>
                </a:lnTo>
                <a:lnTo>
                  <a:pt x="5392100" y="3484731"/>
                </a:lnTo>
                <a:lnTo>
                  <a:pt x="5344063" y="3490420"/>
                </a:lnTo>
                <a:lnTo>
                  <a:pt x="5296606" y="3496313"/>
                </a:lnTo>
                <a:lnTo>
                  <a:pt x="5249718" y="3502406"/>
                </a:lnTo>
                <a:lnTo>
                  <a:pt x="5203390" y="3508694"/>
                </a:lnTo>
                <a:lnTo>
                  <a:pt x="5157611" y="3515171"/>
                </a:lnTo>
                <a:lnTo>
                  <a:pt x="5112370" y="3521831"/>
                </a:lnTo>
                <a:lnTo>
                  <a:pt x="5067657" y="3528670"/>
                </a:lnTo>
                <a:lnTo>
                  <a:pt x="5023463" y="3535683"/>
                </a:lnTo>
                <a:lnTo>
                  <a:pt x="4979775" y="3542863"/>
                </a:lnTo>
                <a:lnTo>
                  <a:pt x="4936585" y="3550207"/>
                </a:lnTo>
                <a:lnTo>
                  <a:pt x="4893882" y="3557707"/>
                </a:lnTo>
                <a:lnTo>
                  <a:pt x="4851655" y="3565360"/>
                </a:lnTo>
                <a:lnTo>
                  <a:pt x="4809894" y="3573160"/>
                </a:lnTo>
                <a:lnTo>
                  <a:pt x="4768589" y="3581101"/>
                </a:lnTo>
                <a:lnTo>
                  <a:pt x="4727729" y="3589178"/>
                </a:lnTo>
                <a:lnTo>
                  <a:pt x="4687304" y="3597386"/>
                </a:lnTo>
                <a:lnTo>
                  <a:pt x="4647304" y="3605720"/>
                </a:lnTo>
                <a:lnTo>
                  <a:pt x="4607718" y="3614175"/>
                </a:lnTo>
                <a:lnTo>
                  <a:pt x="4568536" y="3622744"/>
                </a:lnTo>
                <a:lnTo>
                  <a:pt x="4529748" y="3631423"/>
                </a:lnTo>
                <a:lnTo>
                  <a:pt x="4491343" y="3640207"/>
                </a:lnTo>
                <a:lnTo>
                  <a:pt x="4453310" y="3649090"/>
                </a:lnTo>
                <a:lnTo>
                  <a:pt x="4415640" y="3658067"/>
                </a:lnTo>
                <a:lnTo>
                  <a:pt x="4378323" y="3667132"/>
                </a:lnTo>
                <a:lnTo>
                  <a:pt x="4304702" y="3685508"/>
                </a:lnTo>
                <a:lnTo>
                  <a:pt x="4232366" y="3704174"/>
                </a:lnTo>
                <a:lnTo>
                  <a:pt x="4161231" y="3723089"/>
                </a:lnTo>
                <a:lnTo>
                  <a:pt x="4091215" y="3742211"/>
                </a:lnTo>
                <a:lnTo>
                  <a:pt x="4022234" y="3761496"/>
                </a:lnTo>
                <a:lnTo>
                  <a:pt x="3954207" y="3780903"/>
                </a:lnTo>
                <a:lnTo>
                  <a:pt x="3887049" y="3800389"/>
                </a:lnTo>
                <a:lnTo>
                  <a:pt x="3820678" y="3819912"/>
                </a:lnTo>
                <a:lnTo>
                  <a:pt x="3755012" y="3839430"/>
                </a:lnTo>
                <a:lnTo>
                  <a:pt x="3689967" y="3858899"/>
                </a:lnTo>
                <a:lnTo>
                  <a:pt x="3625460" y="3878279"/>
                </a:lnTo>
                <a:lnTo>
                  <a:pt x="3593383" y="3887922"/>
                </a:lnTo>
                <a:lnTo>
                  <a:pt x="3561410" y="3897527"/>
                </a:lnTo>
                <a:lnTo>
                  <a:pt x="3497732" y="3916599"/>
                </a:lnTo>
                <a:lnTo>
                  <a:pt x="3434344" y="3935455"/>
                </a:lnTo>
                <a:lnTo>
                  <a:pt x="3371163" y="3954050"/>
                </a:lnTo>
                <a:lnTo>
                  <a:pt x="3308107" y="3972345"/>
                </a:lnTo>
                <a:lnTo>
                  <a:pt x="3245092" y="3990295"/>
                </a:lnTo>
                <a:lnTo>
                  <a:pt x="3182036" y="4007858"/>
                </a:lnTo>
                <a:lnTo>
                  <a:pt x="3118855" y="4024993"/>
                </a:lnTo>
                <a:lnTo>
                  <a:pt x="3055467" y="4041657"/>
                </a:lnTo>
                <a:lnTo>
                  <a:pt x="2991789" y="4057807"/>
                </a:lnTo>
                <a:lnTo>
                  <a:pt x="2927739" y="4073401"/>
                </a:lnTo>
                <a:lnTo>
                  <a:pt x="2863232" y="4088397"/>
                </a:lnTo>
                <a:lnTo>
                  <a:pt x="2798187" y="4102753"/>
                </a:lnTo>
                <a:lnTo>
                  <a:pt x="2732521" y="4116426"/>
                </a:lnTo>
                <a:lnTo>
                  <a:pt x="2666150" y="4129373"/>
                </a:lnTo>
                <a:lnTo>
                  <a:pt x="2598992" y="4141554"/>
                </a:lnTo>
                <a:lnTo>
                  <a:pt x="2530965" y="4152924"/>
                </a:lnTo>
                <a:lnTo>
                  <a:pt x="2461984" y="4163442"/>
                </a:lnTo>
                <a:lnTo>
                  <a:pt x="2391968" y="4173065"/>
                </a:lnTo>
                <a:lnTo>
                  <a:pt x="2320833" y="4181752"/>
                </a:lnTo>
                <a:lnTo>
                  <a:pt x="2248497" y="4189460"/>
                </a:lnTo>
                <a:lnTo>
                  <a:pt x="2174876" y="4196145"/>
                </a:lnTo>
                <a:lnTo>
                  <a:pt x="2099889" y="4201767"/>
                </a:lnTo>
                <a:lnTo>
                  <a:pt x="2061856" y="4204166"/>
                </a:lnTo>
                <a:lnTo>
                  <a:pt x="2023451" y="4206283"/>
                </a:lnTo>
                <a:lnTo>
                  <a:pt x="1984663" y="4208113"/>
                </a:lnTo>
                <a:lnTo>
                  <a:pt x="1945481" y="4209650"/>
                </a:lnTo>
                <a:lnTo>
                  <a:pt x="1905895" y="4210890"/>
                </a:lnTo>
                <a:lnTo>
                  <a:pt x="1865895" y="4211827"/>
                </a:lnTo>
                <a:lnTo>
                  <a:pt x="1825470" y="4212455"/>
                </a:lnTo>
                <a:lnTo>
                  <a:pt x="1784610" y="4212770"/>
                </a:lnTo>
                <a:lnTo>
                  <a:pt x="1743305" y="4212766"/>
                </a:lnTo>
                <a:lnTo>
                  <a:pt x="1701544" y="4212437"/>
                </a:lnTo>
                <a:lnTo>
                  <a:pt x="1659317" y="4211780"/>
                </a:lnTo>
                <a:lnTo>
                  <a:pt x="1616614" y="4210787"/>
                </a:lnTo>
                <a:lnTo>
                  <a:pt x="1573424" y="4209454"/>
                </a:lnTo>
                <a:lnTo>
                  <a:pt x="1529736" y="4207776"/>
                </a:lnTo>
                <a:lnTo>
                  <a:pt x="1485542" y="4205748"/>
                </a:lnTo>
                <a:lnTo>
                  <a:pt x="1440829" y="4203363"/>
                </a:lnTo>
                <a:lnTo>
                  <a:pt x="1395588" y="4200617"/>
                </a:lnTo>
                <a:lnTo>
                  <a:pt x="1349809" y="4197505"/>
                </a:lnTo>
                <a:lnTo>
                  <a:pt x="1303481" y="4194021"/>
                </a:lnTo>
                <a:lnTo>
                  <a:pt x="1256593" y="4190159"/>
                </a:lnTo>
                <a:lnTo>
                  <a:pt x="1209136" y="4185916"/>
                </a:lnTo>
                <a:lnTo>
                  <a:pt x="1161099" y="4181284"/>
                </a:lnTo>
                <a:lnTo>
                  <a:pt x="1112471" y="4176260"/>
                </a:lnTo>
                <a:lnTo>
                  <a:pt x="1063243" y="4170837"/>
                </a:lnTo>
                <a:lnTo>
                  <a:pt x="1013404" y="4165011"/>
                </a:lnTo>
                <a:lnTo>
                  <a:pt x="962943" y="4158776"/>
                </a:lnTo>
                <a:lnTo>
                  <a:pt x="911851" y="4152126"/>
                </a:lnTo>
                <a:lnTo>
                  <a:pt x="860116" y="4145058"/>
                </a:lnTo>
                <a:lnTo>
                  <a:pt x="807729" y="4137564"/>
                </a:lnTo>
                <a:lnTo>
                  <a:pt x="754679" y="4129641"/>
                </a:lnTo>
                <a:lnTo>
                  <a:pt x="700956" y="4121282"/>
                </a:lnTo>
                <a:lnTo>
                  <a:pt x="646550" y="4112483"/>
                </a:lnTo>
                <a:lnTo>
                  <a:pt x="591449" y="4103237"/>
                </a:lnTo>
                <a:lnTo>
                  <a:pt x="535644" y="4093541"/>
                </a:lnTo>
                <a:lnTo>
                  <a:pt x="479125" y="4083388"/>
                </a:lnTo>
                <a:lnTo>
                  <a:pt x="421880" y="4072773"/>
                </a:lnTo>
                <a:lnTo>
                  <a:pt x="363900" y="4061691"/>
                </a:lnTo>
                <a:lnTo>
                  <a:pt x="305175" y="4050137"/>
                </a:lnTo>
                <a:lnTo>
                  <a:pt x="245693" y="4038105"/>
                </a:lnTo>
                <a:lnTo>
                  <a:pt x="185445" y="4025590"/>
                </a:lnTo>
                <a:lnTo>
                  <a:pt x="124421" y="4012587"/>
                </a:lnTo>
                <a:lnTo>
                  <a:pt x="62609" y="3999090"/>
                </a:lnTo>
                <a:lnTo>
                  <a:pt x="0" y="398509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6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23003" y="2741676"/>
            <a:ext cx="838200" cy="8107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90971" y="3761232"/>
            <a:ext cx="3942587" cy="646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16196" y="1962911"/>
            <a:ext cx="1534668" cy="9448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020183" y="2138807"/>
            <a:ext cx="72517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5" dirty="0">
                <a:solidFill>
                  <a:srgbClr val="FFFFFF"/>
                </a:solidFill>
                <a:latin typeface="Calibri"/>
                <a:cs typeface="Calibri"/>
              </a:rPr>
              <a:t>Tên</a:t>
            </a:r>
            <a:r>
              <a:rPr sz="18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thẻ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037831" y="1958339"/>
            <a:ext cx="1536192" cy="944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289418" y="2134234"/>
            <a:ext cx="103378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Thuộc</a:t>
            </a:r>
            <a:r>
              <a:rPr sz="18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tính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404604" y="1958339"/>
            <a:ext cx="1536192" cy="944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730867" y="2134234"/>
            <a:ext cx="88646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Nội</a:t>
            </a:r>
            <a:r>
              <a:rPr sz="18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dung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401556" y="4165091"/>
            <a:ext cx="1627631" cy="9113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832085" y="4552442"/>
            <a:ext cx="86106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Thẻ</a:t>
            </a:r>
            <a:r>
              <a:rPr sz="18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rỗng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86383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6823" y="213359"/>
            <a:ext cx="76962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8763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1832" y="213359"/>
            <a:ext cx="1083564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37716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0783" y="213359"/>
            <a:ext cx="1104900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8004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79548" y="213359"/>
            <a:ext cx="1146048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37916" y="109728"/>
            <a:ext cx="649223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5" dirty="0"/>
              <a:t>V</a:t>
            </a:r>
            <a:r>
              <a:rPr spc="-55" dirty="0"/>
              <a:t>AI </a:t>
            </a:r>
            <a:r>
              <a:rPr spc="-5" dirty="0"/>
              <a:t>TRÒ </a:t>
            </a:r>
            <a:r>
              <a:rPr dirty="0"/>
              <a:t>CỦA</a:t>
            </a:r>
            <a:r>
              <a:rPr spc="555" dirty="0"/>
              <a:t> </a:t>
            </a:r>
            <a:r>
              <a:rPr dirty="0"/>
              <a:t>WEB</a:t>
            </a:r>
            <a:endParaRPr sz="3200"/>
          </a:p>
        </p:txBody>
      </p:sp>
      <p:sp>
        <p:nvSpPr>
          <p:cNvPr id="12" name="object 12"/>
          <p:cNvSpPr/>
          <p:nvPr/>
        </p:nvSpPr>
        <p:spPr>
          <a:xfrm>
            <a:off x="103631" y="1018032"/>
            <a:ext cx="4177284" cy="26624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76115" y="1018032"/>
            <a:ext cx="4177284" cy="26624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48600" y="1018032"/>
            <a:ext cx="4175759" cy="26624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631" y="4110228"/>
            <a:ext cx="4177284" cy="25618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11095" y="3509771"/>
            <a:ext cx="1307592" cy="9052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79192" y="3509771"/>
            <a:ext cx="650747" cy="9052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90444" y="3509771"/>
            <a:ext cx="1510283" cy="9052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61232" y="3509771"/>
            <a:ext cx="649224" cy="9052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70959" y="3509771"/>
            <a:ext cx="1126236" cy="9052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57700" y="3509771"/>
            <a:ext cx="652272" cy="9052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70476" y="3509771"/>
            <a:ext cx="1597152" cy="9052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28132" y="3509771"/>
            <a:ext cx="649224" cy="9052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37859" y="3509771"/>
            <a:ext cx="900684" cy="9052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99047" y="3509771"/>
            <a:ext cx="652272" cy="9052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11823" y="3509771"/>
            <a:ext cx="969264" cy="9052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41592" y="3509771"/>
            <a:ext cx="650748" cy="9052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52843" y="3509771"/>
            <a:ext cx="1216152" cy="9052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29500" y="3509771"/>
            <a:ext cx="652272" cy="9052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42276" y="3509771"/>
            <a:ext cx="1556003" cy="9052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558783" y="3509771"/>
            <a:ext cx="649224" cy="9052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68511" y="3509771"/>
            <a:ext cx="1578863" cy="90525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707880" y="3509771"/>
            <a:ext cx="652272" cy="9052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94560" y="3749294"/>
            <a:ext cx="723264" cy="38315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62223" y="3824732"/>
            <a:ext cx="937641" cy="3083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34103" y="3744340"/>
            <a:ext cx="584327" cy="3131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40859" y="3749294"/>
            <a:ext cx="1043559" cy="38315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14339" y="3750436"/>
            <a:ext cx="317500" cy="382270"/>
          </a:xfrm>
          <a:custGeom>
            <a:avLst/>
            <a:gdLst/>
            <a:ahLst/>
            <a:cxnLst/>
            <a:rect l="l" t="t" r="r" b="b"/>
            <a:pathLst>
              <a:path w="317500" h="382270">
                <a:moveTo>
                  <a:pt x="7365" y="310133"/>
                </a:moveTo>
                <a:lnTo>
                  <a:pt x="7209" y="314275"/>
                </a:lnTo>
                <a:lnTo>
                  <a:pt x="7217" y="317881"/>
                </a:lnTo>
                <a:lnTo>
                  <a:pt x="8447" y="329692"/>
                </a:lnTo>
                <a:lnTo>
                  <a:pt x="29590" y="363474"/>
                </a:lnTo>
                <a:lnTo>
                  <a:pt x="80775" y="380744"/>
                </a:lnTo>
                <a:lnTo>
                  <a:pt x="105663" y="381888"/>
                </a:lnTo>
                <a:lnTo>
                  <a:pt x="119256" y="381509"/>
                </a:lnTo>
                <a:lnTo>
                  <a:pt x="161512" y="372661"/>
                </a:lnTo>
                <a:lnTo>
                  <a:pt x="192246" y="346932"/>
                </a:lnTo>
                <a:lnTo>
                  <a:pt x="196306" y="339089"/>
                </a:lnTo>
                <a:lnTo>
                  <a:pt x="103505" y="339089"/>
                </a:lnTo>
                <a:lnTo>
                  <a:pt x="95505" y="338728"/>
                </a:lnTo>
                <a:lnTo>
                  <a:pt x="71120" y="317881"/>
                </a:lnTo>
                <a:lnTo>
                  <a:pt x="7365" y="310133"/>
                </a:lnTo>
                <a:close/>
              </a:path>
              <a:path w="317500" h="382270">
                <a:moveTo>
                  <a:pt x="205866" y="262000"/>
                </a:moveTo>
                <a:lnTo>
                  <a:pt x="149987" y="262000"/>
                </a:lnTo>
                <a:lnTo>
                  <a:pt x="149923" y="296163"/>
                </a:lnTo>
                <a:lnTo>
                  <a:pt x="149822" y="301460"/>
                </a:lnTo>
                <a:lnTo>
                  <a:pt x="130151" y="335446"/>
                </a:lnTo>
                <a:lnTo>
                  <a:pt x="103505" y="339089"/>
                </a:lnTo>
                <a:lnTo>
                  <a:pt x="196306" y="339089"/>
                </a:lnTo>
                <a:lnTo>
                  <a:pt x="205466" y="292074"/>
                </a:lnTo>
                <a:lnTo>
                  <a:pt x="205811" y="276983"/>
                </a:lnTo>
                <a:lnTo>
                  <a:pt x="205866" y="262000"/>
                </a:lnTo>
                <a:close/>
              </a:path>
              <a:path w="317500" h="382270">
                <a:moveTo>
                  <a:pt x="89026" y="80390"/>
                </a:moveTo>
                <a:lnTo>
                  <a:pt x="39056" y="96196"/>
                </a:lnTo>
                <a:lnTo>
                  <a:pt x="6381" y="142732"/>
                </a:lnTo>
                <a:lnTo>
                  <a:pt x="0" y="189483"/>
                </a:lnTo>
                <a:lnTo>
                  <a:pt x="1214" y="209823"/>
                </a:lnTo>
                <a:lnTo>
                  <a:pt x="19431" y="260223"/>
                </a:lnTo>
                <a:lnTo>
                  <a:pt x="48656" y="287194"/>
                </a:lnTo>
                <a:lnTo>
                  <a:pt x="86740" y="296163"/>
                </a:lnTo>
                <a:lnTo>
                  <a:pt x="105052" y="294040"/>
                </a:lnTo>
                <a:lnTo>
                  <a:pt x="121697" y="287655"/>
                </a:lnTo>
                <a:lnTo>
                  <a:pt x="136675" y="276983"/>
                </a:lnTo>
                <a:lnTo>
                  <a:pt x="149987" y="262000"/>
                </a:lnTo>
                <a:lnTo>
                  <a:pt x="205866" y="262000"/>
                </a:lnTo>
                <a:lnTo>
                  <a:pt x="205866" y="251079"/>
                </a:lnTo>
                <a:lnTo>
                  <a:pt x="102235" y="251079"/>
                </a:lnTo>
                <a:lnTo>
                  <a:pt x="93091" y="250104"/>
                </a:lnTo>
                <a:lnTo>
                  <a:pt x="60451" y="215471"/>
                </a:lnTo>
                <a:lnTo>
                  <a:pt x="57150" y="186308"/>
                </a:lnTo>
                <a:lnTo>
                  <a:pt x="57979" y="171350"/>
                </a:lnTo>
                <a:lnTo>
                  <a:pt x="77158" y="131976"/>
                </a:lnTo>
                <a:lnTo>
                  <a:pt x="103250" y="123189"/>
                </a:lnTo>
                <a:lnTo>
                  <a:pt x="205866" y="123189"/>
                </a:lnTo>
                <a:lnTo>
                  <a:pt x="205866" y="114807"/>
                </a:lnTo>
                <a:lnTo>
                  <a:pt x="153543" y="114807"/>
                </a:lnTo>
                <a:lnTo>
                  <a:pt x="139997" y="99786"/>
                </a:lnTo>
                <a:lnTo>
                  <a:pt x="124713" y="89026"/>
                </a:lnTo>
                <a:lnTo>
                  <a:pt x="107715" y="82553"/>
                </a:lnTo>
                <a:lnTo>
                  <a:pt x="89026" y="80390"/>
                </a:lnTo>
                <a:close/>
              </a:path>
              <a:path w="317500" h="382270">
                <a:moveTo>
                  <a:pt x="205866" y="123189"/>
                </a:moveTo>
                <a:lnTo>
                  <a:pt x="103250" y="123189"/>
                </a:lnTo>
                <a:lnTo>
                  <a:pt x="113160" y="124188"/>
                </a:lnTo>
                <a:lnTo>
                  <a:pt x="122142" y="127174"/>
                </a:lnTo>
                <a:lnTo>
                  <a:pt x="147589" y="159146"/>
                </a:lnTo>
                <a:lnTo>
                  <a:pt x="150925" y="186308"/>
                </a:lnTo>
                <a:lnTo>
                  <a:pt x="150896" y="189483"/>
                </a:lnTo>
                <a:lnTo>
                  <a:pt x="136906" y="235076"/>
                </a:lnTo>
                <a:lnTo>
                  <a:pt x="102235" y="251079"/>
                </a:lnTo>
                <a:lnTo>
                  <a:pt x="205866" y="251079"/>
                </a:lnTo>
                <a:lnTo>
                  <a:pt x="205866" y="123189"/>
                </a:lnTo>
                <a:close/>
              </a:path>
              <a:path w="317500" h="382270">
                <a:moveTo>
                  <a:pt x="205866" y="85217"/>
                </a:moveTo>
                <a:lnTo>
                  <a:pt x="153543" y="85217"/>
                </a:lnTo>
                <a:lnTo>
                  <a:pt x="153543" y="114807"/>
                </a:lnTo>
                <a:lnTo>
                  <a:pt x="205866" y="114807"/>
                </a:lnTo>
                <a:lnTo>
                  <a:pt x="205866" y="85217"/>
                </a:lnTo>
                <a:close/>
              </a:path>
              <a:path w="317500" h="382270">
                <a:moveTo>
                  <a:pt x="316738" y="85217"/>
                </a:moveTo>
                <a:lnTo>
                  <a:pt x="260858" y="85217"/>
                </a:lnTo>
                <a:lnTo>
                  <a:pt x="260858" y="296163"/>
                </a:lnTo>
                <a:lnTo>
                  <a:pt x="316738" y="296163"/>
                </a:lnTo>
                <a:lnTo>
                  <a:pt x="316738" y="85217"/>
                </a:lnTo>
                <a:close/>
              </a:path>
              <a:path w="317500" h="382270">
                <a:moveTo>
                  <a:pt x="289687" y="0"/>
                </a:moveTo>
                <a:lnTo>
                  <a:pt x="227075" y="0"/>
                </a:lnTo>
                <a:lnTo>
                  <a:pt x="281939" y="59436"/>
                </a:lnTo>
                <a:lnTo>
                  <a:pt x="317119" y="59436"/>
                </a:lnTo>
                <a:lnTo>
                  <a:pt x="289687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71489" y="3873627"/>
            <a:ext cx="93980" cy="128270"/>
          </a:xfrm>
          <a:custGeom>
            <a:avLst/>
            <a:gdLst/>
            <a:ahLst/>
            <a:cxnLst/>
            <a:rect l="l" t="t" r="r" b="b"/>
            <a:pathLst>
              <a:path w="93979" h="128270">
                <a:moveTo>
                  <a:pt x="46100" y="0"/>
                </a:moveTo>
                <a:lnTo>
                  <a:pt x="7393" y="24435"/>
                </a:lnTo>
                <a:lnTo>
                  <a:pt x="0" y="63118"/>
                </a:lnTo>
                <a:lnTo>
                  <a:pt x="829" y="78837"/>
                </a:lnTo>
                <a:lnTo>
                  <a:pt x="19938" y="119155"/>
                </a:lnTo>
                <a:lnTo>
                  <a:pt x="45085" y="127889"/>
                </a:lnTo>
                <a:lnTo>
                  <a:pt x="54967" y="126888"/>
                </a:lnTo>
                <a:lnTo>
                  <a:pt x="85923" y="102931"/>
                </a:lnTo>
                <a:lnTo>
                  <a:pt x="93852" y="64516"/>
                </a:lnTo>
                <a:lnTo>
                  <a:pt x="92997" y="49182"/>
                </a:lnTo>
                <a:lnTo>
                  <a:pt x="73068" y="8947"/>
                </a:lnTo>
                <a:lnTo>
                  <a:pt x="4610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75196" y="3835653"/>
            <a:ext cx="55880" cy="211454"/>
          </a:xfrm>
          <a:custGeom>
            <a:avLst/>
            <a:gdLst/>
            <a:ahLst/>
            <a:cxnLst/>
            <a:rect l="l" t="t" r="r" b="b"/>
            <a:pathLst>
              <a:path w="55879" h="211454">
                <a:moveTo>
                  <a:pt x="0" y="0"/>
                </a:moveTo>
                <a:lnTo>
                  <a:pt x="55879" y="0"/>
                </a:lnTo>
                <a:lnTo>
                  <a:pt x="55879" y="210947"/>
                </a:lnTo>
                <a:lnTo>
                  <a:pt x="0" y="21094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14339" y="3830828"/>
            <a:ext cx="206375" cy="301625"/>
          </a:xfrm>
          <a:custGeom>
            <a:avLst/>
            <a:gdLst/>
            <a:ahLst/>
            <a:cxnLst/>
            <a:rect l="l" t="t" r="r" b="b"/>
            <a:pathLst>
              <a:path w="206375" h="301625">
                <a:moveTo>
                  <a:pt x="89026" y="0"/>
                </a:moveTo>
                <a:lnTo>
                  <a:pt x="107715" y="2162"/>
                </a:lnTo>
                <a:lnTo>
                  <a:pt x="124713" y="8636"/>
                </a:lnTo>
                <a:lnTo>
                  <a:pt x="139997" y="19395"/>
                </a:lnTo>
                <a:lnTo>
                  <a:pt x="153543" y="34417"/>
                </a:lnTo>
                <a:lnTo>
                  <a:pt x="153543" y="4826"/>
                </a:lnTo>
                <a:lnTo>
                  <a:pt x="205866" y="4826"/>
                </a:lnTo>
                <a:lnTo>
                  <a:pt x="205866" y="194183"/>
                </a:lnTo>
                <a:lnTo>
                  <a:pt x="202330" y="239635"/>
                </a:lnTo>
                <a:lnTo>
                  <a:pt x="182372" y="279019"/>
                </a:lnTo>
                <a:lnTo>
                  <a:pt x="142775" y="298122"/>
                </a:lnTo>
                <a:lnTo>
                  <a:pt x="105663" y="301498"/>
                </a:lnTo>
                <a:lnTo>
                  <a:pt x="80775" y="300353"/>
                </a:lnTo>
                <a:lnTo>
                  <a:pt x="42763" y="291157"/>
                </a:lnTo>
                <a:lnTo>
                  <a:pt x="12731" y="262255"/>
                </a:lnTo>
                <a:lnTo>
                  <a:pt x="7112" y="236474"/>
                </a:lnTo>
                <a:lnTo>
                  <a:pt x="7112" y="234696"/>
                </a:lnTo>
                <a:lnTo>
                  <a:pt x="7238" y="232410"/>
                </a:lnTo>
                <a:lnTo>
                  <a:pt x="7365" y="229743"/>
                </a:lnTo>
                <a:lnTo>
                  <a:pt x="71120" y="237490"/>
                </a:lnTo>
                <a:lnTo>
                  <a:pt x="72136" y="244856"/>
                </a:lnTo>
                <a:lnTo>
                  <a:pt x="74675" y="250063"/>
                </a:lnTo>
                <a:lnTo>
                  <a:pt x="103505" y="258699"/>
                </a:lnTo>
                <a:lnTo>
                  <a:pt x="113768" y="258294"/>
                </a:lnTo>
                <a:lnTo>
                  <a:pt x="147447" y="238125"/>
                </a:lnTo>
                <a:lnTo>
                  <a:pt x="149987" y="212471"/>
                </a:lnTo>
                <a:lnTo>
                  <a:pt x="149987" y="181610"/>
                </a:lnTo>
                <a:lnTo>
                  <a:pt x="136675" y="196592"/>
                </a:lnTo>
                <a:lnTo>
                  <a:pt x="121697" y="207264"/>
                </a:lnTo>
                <a:lnTo>
                  <a:pt x="105052" y="213649"/>
                </a:lnTo>
                <a:lnTo>
                  <a:pt x="86740" y="215773"/>
                </a:lnTo>
                <a:lnTo>
                  <a:pt x="66597" y="213532"/>
                </a:lnTo>
                <a:lnTo>
                  <a:pt x="32930" y="195574"/>
                </a:lnTo>
                <a:lnTo>
                  <a:pt x="4857" y="147986"/>
                </a:lnTo>
                <a:lnTo>
                  <a:pt x="0" y="109093"/>
                </a:lnTo>
                <a:lnTo>
                  <a:pt x="1595" y="84163"/>
                </a:lnTo>
                <a:lnTo>
                  <a:pt x="14358" y="43638"/>
                </a:lnTo>
                <a:lnTo>
                  <a:pt x="54133" y="7032"/>
                </a:lnTo>
                <a:lnTo>
                  <a:pt x="70782" y="1760"/>
                </a:lnTo>
                <a:lnTo>
                  <a:pt x="89026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41415" y="3750436"/>
            <a:ext cx="90170" cy="59690"/>
          </a:xfrm>
          <a:custGeom>
            <a:avLst/>
            <a:gdLst/>
            <a:ahLst/>
            <a:cxnLst/>
            <a:rect l="l" t="t" r="r" b="b"/>
            <a:pathLst>
              <a:path w="90170" h="59689">
                <a:moveTo>
                  <a:pt x="0" y="0"/>
                </a:moveTo>
                <a:lnTo>
                  <a:pt x="62611" y="0"/>
                </a:lnTo>
                <a:lnTo>
                  <a:pt x="90043" y="59436"/>
                </a:lnTo>
                <a:lnTo>
                  <a:pt x="54863" y="59436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477761" y="3750436"/>
            <a:ext cx="424180" cy="300990"/>
          </a:xfrm>
          <a:custGeom>
            <a:avLst/>
            <a:gdLst/>
            <a:ahLst/>
            <a:cxnLst/>
            <a:rect l="l" t="t" r="r" b="b"/>
            <a:pathLst>
              <a:path w="424179" h="300989">
                <a:moveTo>
                  <a:pt x="213360" y="85217"/>
                </a:moveTo>
                <a:lnTo>
                  <a:pt x="157480" y="85217"/>
                </a:lnTo>
                <a:lnTo>
                  <a:pt x="157480" y="218694"/>
                </a:lnTo>
                <a:lnTo>
                  <a:pt x="164972" y="265430"/>
                </a:lnTo>
                <a:lnTo>
                  <a:pt x="206174" y="298773"/>
                </a:lnTo>
                <a:lnTo>
                  <a:pt x="227584" y="300989"/>
                </a:lnTo>
                <a:lnTo>
                  <a:pt x="248894" y="298725"/>
                </a:lnTo>
                <a:lnTo>
                  <a:pt x="267668" y="291925"/>
                </a:lnTo>
                <a:lnTo>
                  <a:pt x="283894" y="280576"/>
                </a:lnTo>
                <a:lnTo>
                  <a:pt x="297561" y="264668"/>
                </a:lnTo>
                <a:lnTo>
                  <a:pt x="349377" y="264668"/>
                </a:lnTo>
                <a:lnTo>
                  <a:pt x="349377" y="258444"/>
                </a:lnTo>
                <a:lnTo>
                  <a:pt x="239903" y="258444"/>
                </a:lnTo>
                <a:lnTo>
                  <a:pt x="233023" y="256524"/>
                </a:lnTo>
                <a:lnTo>
                  <a:pt x="227584" y="252475"/>
                </a:lnTo>
                <a:lnTo>
                  <a:pt x="221614" y="248285"/>
                </a:lnTo>
                <a:lnTo>
                  <a:pt x="217932" y="242950"/>
                </a:lnTo>
                <a:lnTo>
                  <a:pt x="213616" y="202850"/>
                </a:lnTo>
                <a:lnTo>
                  <a:pt x="213394" y="185545"/>
                </a:lnTo>
                <a:lnTo>
                  <a:pt x="213360" y="85217"/>
                </a:lnTo>
                <a:close/>
              </a:path>
              <a:path w="424179" h="300989">
                <a:moveTo>
                  <a:pt x="349377" y="264668"/>
                </a:moveTo>
                <a:lnTo>
                  <a:pt x="297561" y="264668"/>
                </a:lnTo>
                <a:lnTo>
                  <a:pt x="297561" y="296163"/>
                </a:lnTo>
                <a:lnTo>
                  <a:pt x="349377" y="296163"/>
                </a:lnTo>
                <a:lnTo>
                  <a:pt x="349377" y="264668"/>
                </a:lnTo>
                <a:close/>
              </a:path>
              <a:path w="424179" h="300989">
                <a:moveTo>
                  <a:pt x="349377" y="85217"/>
                </a:moveTo>
                <a:lnTo>
                  <a:pt x="293623" y="85217"/>
                </a:lnTo>
                <a:lnTo>
                  <a:pt x="293590" y="176863"/>
                </a:lnTo>
                <a:lnTo>
                  <a:pt x="293362" y="194798"/>
                </a:lnTo>
                <a:lnTo>
                  <a:pt x="286638" y="239013"/>
                </a:lnTo>
                <a:lnTo>
                  <a:pt x="248285" y="258444"/>
                </a:lnTo>
                <a:lnTo>
                  <a:pt x="349377" y="258444"/>
                </a:lnTo>
                <a:lnTo>
                  <a:pt x="349377" y="211581"/>
                </a:lnTo>
                <a:lnTo>
                  <a:pt x="366660" y="207918"/>
                </a:lnTo>
                <a:lnTo>
                  <a:pt x="381539" y="202850"/>
                </a:lnTo>
                <a:lnTo>
                  <a:pt x="393989" y="196401"/>
                </a:lnTo>
                <a:lnTo>
                  <a:pt x="403499" y="188975"/>
                </a:lnTo>
                <a:lnTo>
                  <a:pt x="349377" y="188975"/>
                </a:lnTo>
                <a:lnTo>
                  <a:pt x="349377" y="85217"/>
                </a:lnTo>
                <a:close/>
              </a:path>
              <a:path w="424179" h="300989">
                <a:moveTo>
                  <a:pt x="424053" y="85217"/>
                </a:moveTo>
                <a:lnTo>
                  <a:pt x="368299" y="85217"/>
                </a:lnTo>
                <a:lnTo>
                  <a:pt x="368299" y="141096"/>
                </a:lnTo>
                <a:lnTo>
                  <a:pt x="395351" y="141096"/>
                </a:lnTo>
                <a:lnTo>
                  <a:pt x="394755" y="149576"/>
                </a:lnTo>
                <a:lnTo>
                  <a:pt x="372887" y="180959"/>
                </a:lnTo>
                <a:lnTo>
                  <a:pt x="349377" y="188975"/>
                </a:lnTo>
                <a:lnTo>
                  <a:pt x="403499" y="188975"/>
                </a:lnTo>
                <a:lnTo>
                  <a:pt x="423005" y="147113"/>
                </a:lnTo>
                <a:lnTo>
                  <a:pt x="424053" y="125094"/>
                </a:lnTo>
                <a:lnTo>
                  <a:pt x="424053" y="85217"/>
                </a:lnTo>
                <a:close/>
              </a:path>
              <a:path w="424179" h="300989">
                <a:moveTo>
                  <a:pt x="81661" y="129667"/>
                </a:moveTo>
                <a:lnTo>
                  <a:pt x="25654" y="129667"/>
                </a:lnTo>
                <a:lnTo>
                  <a:pt x="25753" y="235269"/>
                </a:lnTo>
                <a:lnTo>
                  <a:pt x="31495" y="277494"/>
                </a:lnTo>
                <a:lnTo>
                  <a:pt x="35306" y="282829"/>
                </a:lnTo>
                <a:lnTo>
                  <a:pt x="38988" y="288163"/>
                </a:lnTo>
                <a:lnTo>
                  <a:pt x="80263" y="300989"/>
                </a:lnTo>
                <a:lnTo>
                  <a:pt x="92239" y="300466"/>
                </a:lnTo>
                <a:lnTo>
                  <a:pt x="103584" y="298894"/>
                </a:lnTo>
                <a:lnTo>
                  <a:pt x="114286" y="296275"/>
                </a:lnTo>
                <a:lnTo>
                  <a:pt x="124333" y="292607"/>
                </a:lnTo>
                <a:lnTo>
                  <a:pt x="120212" y="254635"/>
                </a:lnTo>
                <a:lnTo>
                  <a:pt x="93471" y="254635"/>
                </a:lnTo>
                <a:lnTo>
                  <a:pt x="90296" y="253745"/>
                </a:lnTo>
                <a:lnTo>
                  <a:pt x="81730" y="226353"/>
                </a:lnTo>
                <a:lnTo>
                  <a:pt x="81661" y="129667"/>
                </a:lnTo>
                <a:close/>
              </a:path>
              <a:path w="424179" h="300989">
                <a:moveTo>
                  <a:pt x="119634" y="249300"/>
                </a:moveTo>
                <a:lnTo>
                  <a:pt x="109728" y="252856"/>
                </a:lnTo>
                <a:lnTo>
                  <a:pt x="102362" y="254635"/>
                </a:lnTo>
                <a:lnTo>
                  <a:pt x="120212" y="254635"/>
                </a:lnTo>
                <a:lnTo>
                  <a:pt x="119634" y="249300"/>
                </a:lnTo>
                <a:close/>
              </a:path>
              <a:path w="424179" h="300989">
                <a:moveTo>
                  <a:pt x="119761" y="85217"/>
                </a:moveTo>
                <a:lnTo>
                  <a:pt x="0" y="85217"/>
                </a:lnTo>
                <a:lnTo>
                  <a:pt x="0" y="129667"/>
                </a:lnTo>
                <a:lnTo>
                  <a:pt x="119761" y="129667"/>
                </a:lnTo>
                <a:lnTo>
                  <a:pt x="119761" y="85217"/>
                </a:lnTo>
                <a:close/>
              </a:path>
              <a:path w="424179" h="300989">
                <a:moveTo>
                  <a:pt x="81661" y="10668"/>
                </a:moveTo>
                <a:lnTo>
                  <a:pt x="25654" y="43306"/>
                </a:lnTo>
                <a:lnTo>
                  <a:pt x="25654" y="85217"/>
                </a:lnTo>
                <a:lnTo>
                  <a:pt x="81661" y="85217"/>
                </a:lnTo>
                <a:lnTo>
                  <a:pt x="81661" y="10668"/>
                </a:lnTo>
                <a:close/>
              </a:path>
              <a:path w="424179" h="300989">
                <a:moveTo>
                  <a:pt x="254254" y="0"/>
                </a:moveTo>
                <a:lnTo>
                  <a:pt x="191642" y="0"/>
                </a:lnTo>
                <a:lnTo>
                  <a:pt x="246507" y="59436"/>
                </a:lnTo>
                <a:lnTo>
                  <a:pt x="281686" y="59436"/>
                </a:lnTo>
                <a:lnTo>
                  <a:pt x="254254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35242" y="3835653"/>
            <a:ext cx="266700" cy="215900"/>
          </a:xfrm>
          <a:custGeom>
            <a:avLst/>
            <a:gdLst/>
            <a:ahLst/>
            <a:cxnLst/>
            <a:rect l="l" t="t" r="r" b="b"/>
            <a:pathLst>
              <a:path w="266700" h="215900">
                <a:moveTo>
                  <a:pt x="0" y="0"/>
                </a:moveTo>
                <a:lnTo>
                  <a:pt x="55879" y="0"/>
                </a:lnTo>
                <a:lnTo>
                  <a:pt x="55879" y="96901"/>
                </a:lnTo>
                <a:lnTo>
                  <a:pt x="56072" y="115951"/>
                </a:lnTo>
                <a:lnTo>
                  <a:pt x="60451" y="157734"/>
                </a:lnTo>
                <a:lnTo>
                  <a:pt x="70103" y="167259"/>
                </a:lnTo>
                <a:lnTo>
                  <a:pt x="75564" y="171323"/>
                </a:lnTo>
                <a:lnTo>
                  <a:pt x="82423" y="173228"/>
                </a:lnTo>
                <a:lnTo>
                  <a:pt x="90804" y="173228"/>
                </a:lnTo>
                <a:lnTo>
                  <a:pt x="129158" y="153797"/>
                </a:lnTo>
                <a:lnTo>
                  <a:pt x="135882" y="109581"/>
                </a:lnTo>
                <a:lnTo>
                  <a:pt x="136143" y="89027"/>
                </a:lnTo>
                <a:lnTo>
                  <a:pt x="136143" y="0"/>
                </a:lnTo>
                <a:lnTo>
                  <a:pt x="191897" y="0"/>
                </a:lnTo>
                <a:lnTo>
                  <a:pt x="191897" y="103759"/>
                </a:lnTo>
                <a:lnTo>
                  <a:pt x="204682" y="100328"/>
                </a:lnTo>
                <a:lnTo>
                  <a:pt x="235870" y="71707"/>
                </a:lnTo>
                <a:lnTo>
                  <a:pt x="237871" y="55880"/>
                </a:lnTo>
                <a:lnTo>
                  <a:pt x="210819" y="55880"/>
                </a:lnTo>
                <a:lnTo>
                  <a:pt x="210819" y="0"/>
                </a:lnTo>
                <a:lnTo>
                  <a:pt x="266573" y="0"/>
                </a:lnTo>
                <a:lnTo>
                  <a:pt x="266573" y="39878"/>
                </a:lnTo>
                <a:lnTo>
                  <a:pt x="262381" y="78486"/>
                </a:lnTo>
                <a:lnTo>
                  <a:pt x="236509" y="111184"/>
                </a:lnTo>
                <a:lnTo>
                  <a:pt x="191897" y="126365"/>
                </a:lnTo>
                <a:lnTo>
                  <a:pt x="191897" y="210947"/>
                </a:lnTo>
                <a:lnTo>
                  <a:pt x="140080" y="210947"/>
                </a:lnTo>
                <a:lnTo>
                  <a:pt x="140080" y="179451"/>
                </a:lnTo>
                <a:lnTo>
                  <a:pt x="126414" y="195359"/>
                </a:lnTo>
                <a:lnTo>
                  <a:pt x="110188" y="206708"/>
                </a:lnTo>
                <a:lnTo>
                  <a:pt x="91414" y="213508"/>
                </a:lnTo>
                <a:lnTo>
                  <a:pt x="70103" y="215773"/>
                </a:lnTo>
                <a:lnTo>
                  <a:pt x="48694" y="213556"/>
                </a:lnTo>
                <a:lnTo>
                  <a:pt x="7492" y="180213"/>
                </a:lnTo>
                <a:lnTo>
                  <a:pt x="0" y="13347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477761" y="3761104"/>
            <a:ext cx="124460" cy="290830"/>
          </a:xfrm>
          <a:custGeom>
            <a:avLst/>
            <a:gdLst/>
            <a:ahLst/>
            <a:cxnLst/>
            <a:rect l="l" t="t" r="r" b="b"/>
            <a:pathLst>
              <a:path w="124459" h="290829">
                <a:moveTo>
                  <a:pt x="81661" y="0"/>
                </a:moveTo>
                <a:lnTo>
                  <a:pt x="81661" y="74549"/>
                </a:lnTo>
                <a:lnTo>
                  <a:pt x="119761" y="74549"/>
                </a:lnTo>
                <a:lnTo>
                  <a:pt x="119761" y="118999"/>
                </a:lnTo>
                <a:lnTo>
                  <a:pt x="81661" y="118999"/>
                </a:lnTo>
                <a:lnTo>
                  <a:pt x="81661" y="204089"/>
                </a:lnTo>
                <a:lnTo>
                  <a:pt x="90296" y="243078"/>
                </a:lnTo>
                <a:lnTo>
                  <a:pt x="93471" y="243967"/>
                </a:lnTo>
                <a:lnTo>
                  <a:pt x="97155" y="243967"/>
                </a:lnTo>
                <a:lnTo>
                  <a:pt x="102362" y="243967"/>
                </a:lnTo>
                <a:lnTo>
                  <a:pt x="109728" y="242189"/>
                </a:lnTo>
                <a:lnTo>
                  <a:pt x="119634" y="238633"/>
                </a:lnTo>
                <a:lnTo>
                  <a:pt x="124333" y="281940"/>
                </a:lnTo>
                <a:lnTo>
                  <a:pt x="114286" y="285607"/>
                </a:lnTo>
                <a:lnTo>
                  <a:pt x="103584" y="288226"/>
                </a:lnTo>
                <a:lnTo>
                  <a:pt x="92239" y="289798"/>
                </a:lnTo>
                <a:lnTo>
                  <a:pt x="80263" y="290322"/>
                </a:lnTo>
                <a:lnTo>
                  <a:pt x="72909" y="290010"/>
                </a:lnTo>
                <a:lnTo>
                  <a:pt x="35306" y="272161"/>
                </a:lnTo>
                <a:lnTo>
                  <a:pt x="31495" y="266827"/>
                </a:lnTo>
                <a:lnTo>
                  <a:pt x="25753" y="224601"/>
                </a:lnTo>
                <a:lnTo>
                  <a:pt x="25654" y="211074"/>
                </a:lnTo>
                <a:lnTo>
                  <a:pt x="25654" y="118999"/>
                </a:lnTo>
                <a:lnTo>
                  <a:pt x="0" y="118999"/>
                </a:lnTo>
                <a:lnTo>
                  <a:pt x="0" y="74549"/>
                </a:lnTo>
                <a:lnTo>
                  <a:pt x="25654" y="74549"/>
                </a:lnTo>
                <a:lnTo>
                  <a:pt x="25654" y="32639"/>
                </a:lnTo>
                <a:lnTo>
                  <a:pt x="81661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69405" y="3750436"/>
            <a:ext cx="90170" cy="59690"/>
          </a:xfrm>
          <a:custGeom>
            <a:avLst/>
            <a:gdLst/>
            <a:ahLst/>
            <a:cxnLst/>
            <a:rect l="l" t="t" r="r" b="b"/>
            <a:pathLst>
              <a:path w="90170" h="59689">
                <a:moveTo>
                  <a:pt x="0" y="0"/>
                </a:moveTo>
                <a:lnTo>
                  <a:pt x="62611" y="0"/>
                </a:lnTo>
                <a:lnTo>
                  <a:pt x="90043" y="59436"/>
                </a:lnTo>
                <a:lnTo>
                  <a:pt x="54864" y="59436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23354" y="3744340"/>
            <a:ext cx="662432" cy="31318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02118" y="3755009"/>
            <a:ext cx="996696" cy="3834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30005" y="3752469"/>
            <a:ext cx="1019810" cy="299085"/>
          </a:xfrm>
          <a:custGeom>
            <a:avLst/>
            <a:gdLst/>
            <a:ahLst/>
            <a:cxnLst/>
            <a:rect l="l" t="t" r="r" b="b"/>
            <a:pathLst>
              <a:path w="1019809" h="299085">
                <a:moveTo>
                  <a:pt x="943610" y="238378"/>
                </a:moveTo>
                <a:lnTo>
                  <a:pt x="887729" y="238378"/>
                </a:lnTo>
                <a:lnTo>
                  <a:pt x="887729" y="294131"/>
                </a:lnTo>
                <a:lnTo>
                  <a:pt x="943610" y="294131"/>
                </a:lnTo>
                <a:lnTo>
                  <a:pt x="943610" y="238378"/>
                </a:lnTo>
                <a:close/>
              </a:path>
              <a:path w="1019809" h="299085">
                <a:moveTo>
                  <a:pt x="752510" y="263143"/>
                </a:moveTo>
                <a:lnTo>
                  <a:pt x="619505" y="263143"/>
                </a:lnTo>
                <a:lnTo>
                  <a:pt x="626175" y="271456"/>
                </a:lnTo>
                <a:lnTo>
                  <a:pt x="658594" y="293868"/>
                </a:lnTo>
                <a:lnTo>
                  <a:pt x="685419" y="298957"/>
                </a:lnTo>
                <a:lnTo>
                  <a:pt x="703111" y="297126"/>
                </a:lnTo>
                <a:lnTo>
                  <a:pt x="719423" y="291639"/>
                </a:lnTo>
                <a:lnTo>
                  <a:pt x="734353" y="282509"/>
                </a:lnTo>
                <a:lnTo>
                  <a:pt x="747902" y="269747"/>
                </a:lnTo>
                <a:lnTo>
                  <a:pt x="752510" y="263143"/>
                </a:lnTo>
                <a:close/>
              </a:path>
              <a:path w="1019809" h="299085">
                <a:moveTo>
                  <a:pt x="623443" y="2920"/>
                </a:moveTo>
                <a:lnTo>
                  <a:pt x="567690" y="2920"/>
                </a:lnTo>
                <a:lnTo>
                  <a:pt x="567690" y="294131"/>
                </a:lnTo>
                <a:lnTo>
                  <a:pt x="619505" y="294131"/>
                </a:lnTo>
                <a:lnTo>
                  <a:pt x="619505" y="263143"/>
                </a:lnTo>
                <a:lnTo>
                  <a:pt x="752510" y="263143"/>
                </a:lnTo>
                <a:lnTo>
                  <a:pt x="758269" y="254888"/>
                </a:lnTo>
                <a:lnTo>
                  <a:pt x="671956" y="254888"/>
                </a:lnTo>
                <a:lnTo>
                  <a:pt x="660548" y="253486"/>
                </a:lnTo>
                <a:lnTo>
                  <a:pt x="628848" y="223654"/>
                </a:lnTo>
                <a:lnTo>
                  <a:pt x="623062" y="184149"/>
                </a:lnTo>
                <a:lnTo>
                  <a:pt x="623895" y="169265"/>
                </a:lnTo>
                <a:lnTo>
                  <a:pt x="643473" y="129944"/>
                </a:lnTo>
                <a:lnTo>
                  <a:pt x="669798" y="121157"/>
                </a:lnTo>
                <a:lnTo>
                  <a:pt x="759023" y="121157"/>
                </a:lnTo>
                <a:lnTo>
                  <a:pt x="749499" y="107822"/>
                </a:lnTo>
                <a:lnTo>
                  <a:pt x="623443" y="107822"/>
                </a:lnTo>
                <a:lnTo>
                  <a:pt x="623443" y="2920"/>
                </a:lnTo>
                <a:close/>
              </a:path>
              <a:path w="1019809" h="299085">
                <a:moveTo>
                  <a:pt x="759023" y="121157"/>
                </a:moveTo>
                <a:lnTo>
                  <a:pt x="669798" y="121157"/>
                </a:lnTo>
                <a:lnTo>
                  <a:pt x="679537" y="122158"/>
                </a:lnTo>
                <a:lnTo>
                  <a:pt x="688371" y="125158"/>
                </a:lnTo>
                <a:lnTo>
                  <a:pt x="713152" y="158194"/>
                </a:lnTo>
                <a:lnTo>
                  <a:pt x="716406" y="189229"/>
                </a:lnTo>
                <a:lnTo>
                  <a:pt x="715597" y="205116"/>
                </a:lnTo>
                <a:lnTo>
                  <a:pt x="696620" y="245941"/>
                </a:lnTo>
                <a:lnTo>
                  <a:pt x="671956" y="254888"/>
                </a:lnTo>
                <a:lnTo>
                  <a:pt x="758269" y="254888"/>
                </a:lnTo>
                <a:lnTo>
                  <a:pt x="759164" y="253607"/>
                </a:lnTo>
                <a:lnTo>
                  <a:pt x="767222" y="234346"/>
                </a:lnTo>
                <a:lnTo>
                  <a:pt x="772066" y="211990"/>
                </a:lnTo>
                <a:lnTo>
                  <a:pt x="773684" y="186562"/>
                </a:lnTo>
                <a:lnTo>
                  <a:pt x="772110" y="161913"/>
                </a:lnTo>
                <a:lnTo>
                  <a:pt x="767381" y="140334"/>
                </a:lnTo>
                <a:lnTo>
                  <a:pt x="759485" y="121804"/>
                </a:lnTo>
                <a:lnTo>
                  <a:pt x="759023" y="121157"/>
                </a:lnTo>
                <a:close/>
              </a:path>
              <a:path w="1019809" h="299085">
                <a:moveTo>
                  <a:pt x="684656" y="78358"/>
                </a:moveTo>
                <a:lnTo>
                  <a:pt x="667555" y="80212"/>
                </a:lnTo>
                <a:lnTo>
                  <a:pt x="651668" y="85756"/>
                </a:lnTo>
                <a:lnTo>
                  <a:pt x="636972" y="94968"/>
                </a:lnTo>
                <a:lnTo>
                  <a:pt x="623443" y="107822"/>
                </a:lnTo>
                <a:lnTo>
                  <a:pt x="749499" y="107822"/>
                </a:lnTo>
                <a:lnTo>
                  <a:pt x="703083" y="80117"/>
                </a:lnTo>
                <a:lnTo>
                  <a:pt x="684656" y="78358"/>
                </a:lnTo>
                <a:close/>
              </a:path>
              <a:path w="1019809" h="299085">
                <a:moveTo>
                  <a:pt x="424942" y="78358"/>
                </a:moveTo>
                <a:lnTo>
                  <a:pt x="386651" y="85788"/>
                </a:lnTo>
                <a:lnTo>
                  <a:pt x="355600" y="108076"/>
                </a:lnTo>
                <a:lnTo>
                  <a:pt x="335025" y="143494"/>
                </a:lnTo>
                <a:lnTo>
                  <a:pt x="328168" y="190245"/>
                </a:lnTo>
                <a:lnTo>
                  <a:pt x="329475" y="211296"/>
                </a:lnTo>
                <a:lnTo>
                  <a:pt x="348996" y="263016"/>
                </a:lnTo>
                <a:lnTo>
                  <a:pt x="382619" y="289988"/>
                </a:lnTo>
                <a:lnTo>
                  <a:pt x="430529" y="298957"/>
                </a:lnTo>
                <a:lnTo>
                  <a:pt x="447151" y="297957"/>
                </a:lnTo>
                <a:lnTo>
                  <a:pt x="488442" y="282955"/>
                </a:lnTo>
                <a:lnTo>
                  <a:pt x="512217" y="257174"/>
                </a:lnTo>
                <a:lnTo>
                  <a:pt x="431038" y="257174"/>
                </a:lnTo>
                <a:lnTo>
                  <a:pt x="421820" y="256317"/>
                </a:lnTo>
                <a:lnTo>
                  <a:pt x="389080" y="226853"/>
                </a:lnTo>
                <a:lnTo>
                  <a:pt x="385445" y="204723"/>
                </a:lnTo>
                <a:lnTo>
                  <a:pt x="525272" y="204723"/>
                </a:lnTo>
                <a:lnTo>
                  <a:pt x="524079" y="174767"/>
                </a:lnTo>
                <a:lnTo>
                  <a:pt x="523310" y="170560"/>
                </a:lnTo>
                <a:lnTo>
                  <a:pt x="386334" y="170560"/>
                </a:lnTo>
                <a:lnTo>
                  <a:pt x="387000" y="159746"/>
                </a:lnTo>
                <a:lnTo>
                  <a:pt x="411638" y="124491"/>
                </a:lnTo>
                <a:lnTo>
                  <a:pt x="428371" y="121157"/>
                </a:lnTo>
                <a:lnTo>
                  <a:pt x="507064" y="121157"/>
                </a:lnTo>
                <a:lnTo>
                  <a:pt x="499237" y="109473"/>
                </a:lnTo>
                <a:lnTo>
                  <a:pt x="484377" y="95879"/>
                </a:lnTo>
                <a:lnTo>
                  <a:pt x="467042" y="86153"/>
                </a:lnTo>
                <a:lnTo>
                  <a:pt x="447230" y="80309"/>
                </a:lnTo>
                <a:lnTo>
                  <a:pt x="424942" y="78358"/>
                </a:lnTo>
                <a:close/>
              </a:path>
              <a:path w="1019809" h="299085">
                <a:moveTo>
                  <a:pt x="466598" y="227075"/>
                </a:moveTo>
                <a:lnTo>
                  <a:pt x="439800" y="257174"/>
                </a:lnTo>
                <a:lnTo>
                  <a:pt x="512217" y="257174"/>
                </a:lnTo>
                <a:lnTo>
                  <a:pt x="516159" y="250755"/>
                </a:lnTo>
                <a:lnTo>
                  <a:pt x="522350" y="236346"/>
                </a:lnTo>
                <a:lnTo>
                  <a:pt x="466598" y="227075"/>
                </a:lnTo>
                <a:close/>
              </a:path>
              <a:path w="1019809" h="299085">
                <a:moveTo>
                  <a:pt x="507064" y="121157"/>
                </a:moveTo>
                <a:lnTo>
                  <a:pt x="428371" y="121157"/>
                </a:lnTo>
                <a:lnTo>
                  <a:pt x="436538" y="121943"/>
                </a:lnTo>
                <a:lnTo>
                  <a:pt x="444087" y="124301"/>
                </a:lnTo>
                <a:lnTo>
                  <a:pt x="468846" y="159180"/>
                </a:lnTo>
                <a:lnTo>
                  <a:pt x="469900" y="170560"/>
                </a:lnTo>
                <a:lnTo>
                  <a:pt x="523310" y="170560"/>
                </a:lnTo>
                <a:lnTo>
                  <a:pt x="519350" y="148907"/>
                </a:lnTo>
                <a:lnTo>
                  <a:pt x="511073" y="127142"/>
                </a:lnTo>
                <a:lnTo>
                  <a:pt x="507064" y="121157"/>
                </a:lnTo>
                <a:close/>
              </a:path>
              <a:path w="1019809" h="299085">
                <a:moveTo>
                  <a:pt x="54355" y="83184"/>
                </a:moveTo>
                <a:lnTo>
                  <a:pt x="0" y="83184"/>
                </a:lnTo>
                <a:lnTo>
                  <a:pt x="66801" y="294131"/>
                </a:lnTo>
                <a:lnTo>
                  <a:pt x="121030" y="294131"/>
                </a:lnTo>
                <a:lnTo>
                  <a:pt x="140212" y="221487"/>
                </a:lnTo>
                <a:lnTo>
                  <a:pt x="93852" y="221487"/>
                </a:lnTo>
                <a:lnTo>
                  <a:pt x="54355" y="83184"/>
                </a:lnTo>
                <a:close/>
              </a:path>
              <a:path w="1019809" h="299085">
                <a:moveTo>
                  <a:pt x="203179" y="158495"/>
                </a:moveTo>
                <a:lnTo>
                  <a:pt x="156845" y="158495"/>
                </a:lnTo>
                <a:lnTo>
                  <a:pt x="193167" y="294131"/>
                </a:lnTo>
                <a:lnTo>
                  <a:pt x="246888" y="294131"/>
                </a:lnTo>
                <a:lnTo>
                  <a:pt x="270198" y="221487"/>
                </a:lnTo>
                <a:lnTo>
                  <a:pt x="219201" y="221487"/>
                </a:lnTo>
                <a:lnTo>
                  <a:pt x="203179" y="158495"/>
                </a:lnTo>
                <a:close/>
              </a:path>
              <a:path w="1019809" h="299085">
                <a:moveTo>
                  <a:pt x="184023" y="83184"/>
                </a:moveTo>
                <a:lnTo>
                  <a:pt x="130175" y="83184"/>
                </a:lnTo>
                <a:lnTo>
                  <a:pt x="93852" y="221487"/>
                </a:lnTo>
                <a:lnTo>
                  <a:pt x="140212" y="221487"/>
                </a:lnTo>
                <a:lnTo>
                  <a:pt x="156845" y="158495"/>
                </a:lnTo>
                <a:lnTo>
                  <a:pt x="203179" y="158495"/>
                </a:lnTo>
                <a:lnTo>
                  <a:pt x="184023" y="83184"/>
                </a:lnTo>
                <a:close/>
              </a:path>
              <a:path w="1019809" h="299085">
                <a:moveTo>
                  <a:pt x="314578" y="83184"/>
                </a:moveTo>
                <a:lnTo>
                  <a:pt x="259588" y="83184"/>
                </a:lnTo>
                <a:lnTo>
                  <a:pt x="219201" y="221487"/>
                </a:lnTo>
                <a:lnTo>
                  <a:pt x="270198" y="221487"/>
                </a:lnTo>
                <a:lnTo>
                  <a:pt x="314578" y="83184"/>
                </a:lnTo>
                <a:close/>
              </a:path>
              <a:path w="1019809" h="299085">
                <a:moveTo>
                  <a:pt x="1005990" y="42417"/>
                </a:moveTo>
                <a:lnTo>
                  <a:pt x="916813" y="42417"/>
                </a:lnTo>
                <a:lnTo>
                  <a:pt x="927290" y="43154"/>
                </a:lnTo>
                <a:lnTo>
                  <a:pt x="936625" y="45354"/>
                </a:lnTo>
                <a:lnTo>
                  <a:pt x="964009" y="74158"/>
                </a:lnTo>
                <a:lnTo>
                  <a:pt x="964819" y="82041"/>
                </a:lnTo>
                <a:lnTo>
                  <a:pt x="964819" y="89788"/>
                </a:lnTo>
                <a:lnTo>
                  <a:pt x="939325" y="120417"/>
                </a:lnTo>
                <a:lnTo>
                  <a:pt x="928370" y="129539"/>
                </a:lnTo>
                <a:lnTo>
                  <a:pt x="917126" y="139205"/>
                </a:lnTo>
                <a:lnTo>
                  <a:pt x="892157" y="173753"/>
                </a:lnTo>
                <a:lnTo>
                  <a:pt x="887602" y="205739"/>
                </a:lnTo>
                <a:lnTo>
                  <a:pt x="887729" y="219074"/>
                </a:lnTo>
                <a:lnTo>
                  <a:pt x="938402" y="219074"/>
                </a:lnTo>
                <a:lnTo>
                  <a:pt x="938500" y="208430"/>
                </a:lnTo>
                <a:lnTo>
                  <a:pt x="939180" y="199548"/>
                </a:lnTo>
                <a:lnTo>
                  <a:pt x="979884" y="149994"/>
                </a:lnTo>
                <a:lnTo>
                  <a:pt x="992504" y="138017"/>
                </a:lnTo>
                <a:lnTo>
                  <a:pt x="1016714" y="101552"/>
                </a:lnTo>
                <a:lnTo>
                  <a:pt x="1019301" y="83565"/>
                </a:lnTo>
                <a:lnTo>
                  <a:pt x="1017518" y="67399"/>
                </a:lnTo>
                <a:lnTo>
                  <a:pt x="1012174" y="52244"/>
                </a:lnTo>
                <a:lnTo>
                  <a:pt x="1005990" y="42417"/>
                </a:lnTo>
                <a:close/>
              </a:path>
              <a:path w="1019809" h="299085">
                <a:moveTo>
                  <a:pt x="914400" y="0"/>
                </a:moveTo>
                <a:lnTo>
                  <a:pt x="873077" y="6191"/>
                </a:lnTo>
                <a:lnTo>
                  <a:pt x="828155" y="37836"/>
                </a:lnTo>
                <a:lnTo>
                  <a:pt x="810260" y="85216"/>
                </a:lnTo>
                <a:lnTo>
                  <a:pt x="861568" y="91566"/>
                </a:lnTo>
                <a:lnTo>
                  <a:pt x="864804" y="79898"/>
                </a:lnTo>
                <a:lnTo>
                  <a:pt x="869172" y="69849"/>
                </a:lnTo>
                <a:lnTo>
                  <a:pt x="906595" y="43179"/>
                </a:lnTo>
                <a:lnTo>
                  <a:pt x="916813" y="42417"/>
                </a:lnTo>
                <a:lnTo>
                  <a:pt x="1005990" y="42417"/>
                </a:lnTo>
                <a:lnTo>
                  <a:pt x="1003282" y="38113"/>
                </a:lnTo>
                <a:lnTo>
                  <a:pt x="990853" y="25018"/>
                </a:lnTo>
                <a:lnTo>
                  <a:pt x="975425" y="14037"/>
                </a:lnTo>
                <a:lnTo>
                  <a:pt x="957532" y="6222"/>
                </a:lnTo>
                <a:lnTo>
                  <a:pt x="937128" y="1547"/>
                </a:lnTo>
                <a:lnTo>
                  <a:pt x="914400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817734" y="3990847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0" y="0"/>
                </a:moveTo>
                <a:lnTo>
                  <a:pt x="55880" y="0"/>
                </a:lnTo>
                <a:lnTo>
                  <a:pt x="55880" y="55752"/>
                </a:lnTo>
                <a:lnTo>
                  <a:pt x="0" y="55752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553067" y="3873627"/>
            <a:ext cx="93345" cy="133985"/>
          </a:xfrm>
          <a:custGeom>
            <a:avLst/>
            <a:gdLst/>
            <a:ahLst/>
            <a:cxnLst/>
            <a:rect l="l" t="t" r="r" b="b"/>
            <a:pathLst>
              <a:path w="93345" h="133985">
                <a:moveTo>
                  <a:pt x="46735" y="0"/>
                </a:moveTo>
                <a:lnTo>
                  <a:pt x="7500" y="24433"/>
                </a:lnTo>
                <a:lnTo>
                  <a:pt x="0" y="62992"/>
                </a:lnTo>
                <a:lnTo>
                  <a:pt x="642" y="78303"/>
                </a:lnTo>
                <a:lnTo>
                  <a:pt x="18194" y="121140"/>
                </a:lnTo>
                <a:lnTo>
                  <a:pt x="48894" y="133731"/>
                </a:lnTo>
                <a:lnTo>
                  <a:pt x="57798" y="132732"/>
                </a:lnTo>
                <a:lnTo>
                  <a:pt x="90106" y="97536"/>
                </a:lnTo>
                <a:lnTo>
                  <a:pt x="93344" y="68072"/>
                </a:lnTo>
                <a:lnTo>
                  <a:pt x="92533" y="51309"/>
                </a:lnTo>
                <a:lnTo>
                  <a:pt x="73239" y="9001"/>
                </a:lnTo>
                <a:lnTo>
                  <a:pt x="46735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316339" y="3873627"/>
            <a:ext cx="83820" cy="49530"/>
          </a:xfrm>
          <a:custGeom>
            <a:avLst/>
            <a:gdLst/>
            <a:ahLst/>
            <a:cxnLst/>
            <a:rect l="l" t="t" r="r" b="b"/>
            <a:pathLst>
              <a:path w="83820" h="49529">
                <a:moveTo>
                  <a:pt x="42036" y="0"/>
                </a:moveTo>
                <a:lnTo>
                  <a:pt x="6572" y="20577"/>
                </a:lnTo>
                <a:lnTo>
                  <a:pt x="0" y="49403"/>
                </a:lnTo>
                <a:lnTo>
                  <a:pt x="83565" y="49403"/>
                </a:lnTo>
                <a:lnTo>
                  <a:pt x="70992" y="12573"/>
                </a:lnTo>
                <a:lnTo>
                  <a:pt x="42036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930005" y="3835653"/>
            <a:ext cx="314960" cy="211454"/>
          </a:xfrm>
          <a:custGeom>
            <a:avLst/>
            <a:gdLst/>
            <a:ahLst/>
            <a:cxnLst/>
            <a:rect l="l" t="t" r="r" b="b"/>
            <a:pathLst>
              <a:path w="314959" h="211454">
                <a:moveTo>
                  <a:pt x="0" y="0"/>
                </a:moveTo>
                <a:lnTo>
                  <a:pt x="54355" y="0"/>
                </a:lnTo>
                <a:lnTo>
                  <a:pt x="93852" y="138303"/>
                </a:lnTo>
                <a:lnTo>
                  <a:pt x="130175" y="0"/>
                </a:lnTo>
                <a:lnTo>
                  <a:pt x="184023" y="0"/>
                </a:lnTo>
                <a:lnTo>
                  <a:pt x="219201" y="138303"/>
                </a:lnTo>
                <a:lnTo>
                  <a:pt x="259588" y="0"/>
                </a:lnTo>
                <a:lnTo>
                  <a:pt x="314578" y="0"/>
                </a:lnTo>
                <a:lnTo>
                  <a:pt x="246888" y="210947"/>
                </a:lnTo>
                <a:lnTo>
                  <a:pt x="193167" y="210947"/>
                </a:lnTo>
                <a:lnTo>
                  <a:pt x="156845" y="75311"/>
                </a:lnTo>
                <a:lnTo>
                  <a:pt x="121030" y="210947"/>
                </a:lnTo>
                <a:lnTo>
                  <a:pt x="66801" y="21094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258172" y="3830828"/>
            <a:ext cx="197485" cy="220979"/>
          </a:xfrm>
          <a:custGeom>
            <a:avLst/>
            <a:gdLst/>
            <a:ahLst/>
            <a:cxnLst/>
            <a:rect l="l" t="t" r="r" b="b"/>
            <a:pathLst>
              <a:path w="197484" h="220979">
                <a:moveTo>
                  <a:pt x="96774" y="0"/>
                </a:moveTo>
                <a:lnTo>
                  <a:pt x="138874" y="7794"/>
                </a:lnTo>
                <a:lnTo>
                  <a:pt x="171069" y="31115"/>
                </a:lnTo>
                <a:lnTo>
                  <a:pt x="191182" y="70548"/>
                </a:lnTo>
                <a:lnTo>
                  <a:pt x="197103" y="126365"/>
                </a:lnTo>
                <a:lnTo>
                  <a:pt x="57276" y="126365"/>
                </a:lnTo>
                <a:lnTo>
                  <a:pt x="58326" y="138132"/>
                </a:lnTo>
                <a:lnTo>
                  <a:pt x="77598" y="171100"/>
                </a:lnTo>
                <a:lnTo>
                  <a:pt x="102870" y="178816"/>
                </a:lnTo>
                <a:lnTo>
                  <a:pt x="111632" y="178816"/>
                </a:lnTo>
                <a:lnTo>
                  <a:pt x="138429" y="148717"/>
                </a:lnTo>
                <a:lnTo>
                  <a:pt x="194182" y="157988"/>
                </a:lnTo>
                <a:lnTo>
                  <a:pt x="171037" y="195689"/>
                </a:lnTo>
                <a:lnTo>
                  <a:pt x="134175" y="216598"/>
                </a:lnTo>
                <a:lnTo>
                  <a:pt x="102361" y="220599"/>
                </a:lnTo>
                <a:lnTo>
                  <a:pt x="76620" y="218358"/>
                </a:lnTo>
                <a:lnTo>
                  <a:pt x="35853" y="200400"/>
                </a:lnTo>
                <a:lnTo>
                  <a:pt x="11733" y="169322"/>
                </a:lnTo>
                <a:lnTo>
                  <a:pt x="0" y="111887"/>
                </a:lnTo>
                <a:lnTo>
                  <a:pt x="1714" y="87100"/>
                </a:lnTo>
                <a:lnTo>
                  <a:pt x="15430" y="46003"/>
                </a:lnTo>
                <a:lnTo>
                  <a:pt x="42052" y="16716"/>
                </a:lnTo>
                <a:lnTo>
                  <a:pt x="76723" y="1857"/>
                </a:lnTo>
                <a:lnTo>
                  <a:pt x="96774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497694" y="3755390"/>
            <a:ext cx="206375" cy="296545"/>
          </a:xfrm>
          <a:custGeom>
            <a:avLst/>
            <a:gdLst/>
            <a:ahLst/>
            <a:cxnLst/>
            <a:rect l="l" t="t" r="r" b="b"/>
            <a:pathLst>
              <a:path w="206375" h="296545">
                <a:moveTo>
                  <a:pt x="0" y="0"/>
                </a:moveTo>
                <a:lnTo>
                  <a:pt x="55752" y="0"/>
                </a:lnTo>
                <a:lnTo>
                  <a:pt x="55752" y="104902"/>
                </a:lnTo>
                <a:lnTo>
                  <a:pt x="69282" y="92047"/>
                </a:lnTo>
                <a:lnTo>
                  <a:pt x="83978" y="82835"/>
                </a:lnTo>
                <a:lnTo>
                  <a:pt x="99865" y="77291"/>
                </a:lnTo>
                <a:lnTo>
                  <a:pt x="116966" y="75437"/>
                </a:lnTo>
                <a:lnTo>
                  <a:pt x="135393" y="77196"/>
                </a:lnTo>
                <a:lnTo>
                  <a:pt x="180721" y="103378"/>
                </a:lnTo>
                <a:lnTo>
                  <a:pt x="199691" y="137413"/>
                </a:lnTo>
                <a:lnTo>
                  <a:pt x="205994" y="183642"/>
                </a:lnTo>
                <a:lnTo>
                  <a:pt x="204376" y="209069"/>
                </a:lnTo>
                <a:lnTo>
                  <a:pt x="191474" y="250686"/>
                </a:lnTo>
                <a:lnTo>
                  <a:pt x="151733" y="288718"/>
                </a:lnTo>
                <a:lnTo>
                  <a:pt x="117728" y="296037"/>
                </a:lnTo>
                <a:lnTo>
                  <a:pt x="108723" y="295467"/>
                </a:lnTo>
                <a:lnTo>
                  <a:pt x="65738" y="275764"/>
                </a:lnTo>
                <a:lnTo>
                  <a:pt x="51815" y="260223"/>
                </a:lnTo>
                <a:lnTo>
                  <a:pt x="51815" y="291211"/>
                </a:lnTo>
                <a:lnTo>
                  <a:pt x="0" y="291211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740265" y="3752469"/>
            <a:ext cx="209550" cy="219075"/>
          </a:xfrm>
          <a:custGeom>
            <a:avLst/>
            <a:gdLst/>
            <a:ahLst/>
            <a:cxnLst/>
            <a:rect l="l" t="t" r="r" b="b"/>
            <a:pathLst>
              <a:path w="209550" h="219075">
                <a:moveTo>
                  <a:pt x="104139" y="0"/>
                </a:moveTo>
                <a:lnTo>
                  <a:pt x="147272" y="6222"/>
                </a:lnTo>
                <a:lnTo>
                  <a:pt x="180593" y="25018"/>
                </a:lnTo>
                <a:lnTo>
                  <a:pt x="207258" y="67399"/>
                </a:lnTo>
                <a:lnTo>
                  <a:pt x="209041" y="83565"/>
                </a:lnTo>
                <a:lnTo>
                  <a:pt x="208397" y="92684"/>
                </a:lnTo>
                <a:lnTo>
                  <a:pt x="191912" y="127515"/>
                </a:lnTo>
                <a:lnTo>
                  <a:pt x="154050" y="163448"/>
                </a:lnTo>
                <a:lnTo>
                  <a:pt x="146028" y="170426"/>
                </a:lnTo>
                <a:lnTo>
                  <a:pt x="128240" y="208430"/>
                </a:lnTo>
                <a:lnTo>
                  <a:pt x="128142" y="219074"/>
                </a:lnTo>
                <a:lnTo>
                  <a:pt x="77469" y="219074"/>
                </a:lnTo>
                <a:lnTo>
                  <a:pt x="77342" y="211835"/>
                </a:lnTo>
                <a:lnTo>
                  <a:pt x="77342" y="207390"/>
                </a:lnTo>
                <a:lnTo>
                  <a:pt x="77342" y="205739"/>
                </a:lnTo>
                <a:lnTo>
                  <a:pt x="85470" y="165226"/>
                </a:lnTo>
                <a:lnTo>
                  <a:pt x="118109" y="129539"/>
                </a:lnTo>
                <a:lnTo>
                  <a:pt x="129065" y="120417"/>
                </a:lnTo>
                <a:lnTo>
                  <a:pt x="137556" y="113045"/>
                </a:lnTo>
                <a:lnTo>
                  <a:pt x="143595" y="107412"/>
                </a:lnTo>
                <a:lnTo>
                  <a:pt x="147192" y="103504"/>
                </a:lnTo>
                <a:lnTo>
                  <a:pt x="152145" y="96900"/>
                </a:lnTo>
                <a:lnTo>
                  <a:pt x="154558" y="89788"/>
                </a:lnTo>
                <a:lnTo>
                  <a:pt x="154558" y="82041"/>
                </a:lnTo>
                <a:lnTo>
                  <a:pt x="134556" y="49008"/>
                </a:lnTo>
                <a:lnTo>
                  <a:pt x="106552" y="42417"/>
                </a:lnTo>
                <a:lnTo>
                  <a:pt x="96335" y="43179"/>
                </a:lnTo>
                <a:lnTo>
                  <a:pt x="58912" y="69849"/>
                </a:lnTo>
                <a:lnTo>
                  <a:pt x="51307" y="91566"/>
                </a:lnTo>
                <a:lnTo>
                  <a:pt x="0" y="85216"/>
                </a:lnTo>
                <a:lnTo>
                  <a:pt x="17895" y="37836"/>
                </a:lnTo>
                <a:lnTo>
                  <a:pt x="62817" y="6191"/>
                </a:lnTo>
                <a:lnTo>
                  <a:pt x="82377" y="1547"/>
                </a:lnTo>
                <a:lnTo>
                  <a:pt x="104139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976115" y="4110228"/>
            <a:ext cx="4177284" cy="256184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48600" y="4110228"/>
            <a:ext cx="4175759" cy="256184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36091" y="1731264"/>
            <a:ext cx="1787652" cy="123443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92223" y="1731264"/>
            <a:ext cx="886968" cy="12344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47672" y="1731264"/>
            <a:ext cx="1725168" cy="123443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941320" y="1731264"/>
            <a:ext cx="886968" cy="12344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88669" y="2064130"/>
            <a:ext cx="1043305" cy="509905"/>
          </a:xfrm>
          <a:custGeom>
            <a:avLst/>
            <a:gdLst/>
            <a:ahLst/>
            <a:cxnLst/>
            <a:rect l="l" t="t" r="r" b="b"/>
            <a:pathLst>
              <a:path w="1043305" h="509905">
                <a:moveTo>
                  <a:pt x="611987" y="433197"/>
                </a:moveTo>
                <a:lnTo>
                  <a:pt x="535279" y="433197"/>
                </a:lnTo>
                <a:lnTo>
                  <a:pt x="535279" y="509905"/>
                </a:lnTo>
                <a:lnTo>
                  <a:pt x="611987" y="509905"/>
                </a:lnTo>
                <a:lnTo>
                  <a:pt x="611987" y="433197"/>
                </a:lnTo>
                <a:close/>
              </a:path>
              <a:path w="1043305" h="509905">
                <a:moveTo>
                  <a:pt x="576427" y="103759"/>
                </a:moveTo>
                <a:lnTo>
                  <a:pt x="535882" y="108505"/>
                </a:lnTo>
                <a:lnTo>
                  <a:pt x="499338" y="122682"/>
                </a:lnTo>
                <a:lnTo>
                  <a:pt x="468652" y="145748"/>
                </a:lnTo>
                <a:lnTo>
                  <a:pt x="445871" y="177292"/>
                </a:lnTo>
                <a:lnTo>
                  <a:pt x="431758" y="213677"/>
                </a:lnTo>
                <a:lnTo>
                  <a:pt x="427075" y="251206"/>
                </a:lnTo>
                <a:lnTo>
                  <a:pt x="428244" y="275284"/>
                </a:lnTo>
                <a:lnTo>
                  <a:pt x="437630" y="317678"/>
                </a:lnTo>
                <a:lnTo>
                  <a:pt x="456394" y="352423"/>
                </a:lnTo>
                <a:lnTo>
                  <a:pt x="483965" y="378850"/>
                </a:lnTo>
                <a:lnTo>
                  <a:pt x="519305" y="396781"/>
                </a:lnTo>
                <a:lnTo>
                  <a:pt x="557318" y="405786"/>
                </a:lnTo>
                <a:lnTo>
                  <a:pt x="577062" y="406908"/>
                </a:lnTo>
                <a:lnTo>
                  <a:pt x="607895" y="404213"/>
                </a:lnTo>
                <a:lnTo>
                  <a:pt x="635990" y="396113"/>
                </a:lnTo>
                <a:lnTo>
                  <a:pt x="661323" y="382583"/>
                </a:lnTo>
                <a:lnTo>
                  <a:pt x="683869" y="363601"/>
                </a:lnTo>
                <a:lnTo>
                  <a:pt x="699354" y="344424"/>
                </a:lnTo>
                <a:lnTo>
                  <a:pt x="576681" y="344424"/>
                </a:lnTo>
                <a:lnTo>
                  <a:pt x="562302" y="342993"/>
                </a:lnTo>
                <a:lnTo>
                  <a:pt x="526262" y="321437"/>
                </a:lnTo>
                <a:lnTo>
                  <a:pt x="506974" y="275681"/>
                </a:lnTo>
                <a:lnTo>
                  <a:pt x="505688" y="255397"/>
                </a:lnTo>
                <a:lnTo>
                  <a:pt x="506974" y="235057"/>
                </a:lnTo>
                <a:lnTo>
                  <a:pt x="526262" y="189230"/>
                </a:lnTo>
                <a:lnTo>
                  <a:pt x="562302" y="167798"/>
                </a:lnTo>
                <a:lnTo>
                  <a:pt x="576681" y="166370"/>
                </a:lnTo>
                <a:lnTo>
                  <a:pt x="700355" y="166370"/>
                </a:lnTo>
                <a:lnTo>
                  <a:pt x="684377" y="146558"/>
                </a:lnTo>
                <a:lnTo>
                  <a:pt x="661848" y="127815"/>
                </a:lnTo>
                <a:lnTo>
                  <a:pt x="636355" y="114442"/>
                </a:lnTo>
                <a:lnTo>
                  <a:pt x="607885" y="106427"/>
                </a:lnTo>
                <a:lnTo>
                  <a:pt x="576427" y="103759"/>
                </a:lnTo>
                <a:close/>
              </a:path>
              <a:path w="1043305" h="509905">
                <a:moveTo>
                  <a:pt x="700355" y="166370"/>
                </a:moveTo>
                <a:lnTo>
                  <a:pt x="576681" y="166370"/>
                </a:lnTo>
                <a:lnTo>
                  <a:pt x="591113" y="167798"/>
                </a:lnTo>
                <a:lnTo>
                  <a:pt x="604319" y="172085"/>
                </a:lnTo>
                <a:lnTo>
                  <a:pt x="636020" y="201997"/>
                </a:lnTo>
                <a:lnTo>
                  <a:pt x="647404" y="254508"/>
                </a:lnTo>
                <a:lnTo>
                  <a:pt x="647381" y="255397"/>
                </a:lnTo>
                <a:lnTo>
                  <a:pt x="642356" y="293338"/>
                </a:lnTo>
                <a:lnTo>
                  <a:pt x="616311" y="331511"/>
                </a:lnTo>
                <a:lnTo>
                  <a:pt x="576681" y="344424"/>
                </a:lnTo>
                <a:lnTo>
                  <a:pt x="699354" y="344424"/>
                </a:lnTo>
                <a:lnTo>
                  <a:pt x="702465" y="340572"/>
                </a:lnTo>
                <a:lnTo>
                  <a:pt x="715762" y="314721"/>
                </a:lnTo>
                <a:lnTo>
                  <a:pt x="723749" y="286037"/>
                </a:lnTo>
                <a:lnTo>
                  <a:pt x="726414" y="254508"/>
                </a:lnTo>
                <a:lnTo>
                  <a:pt x="723775" y="223317"/>
                </a:lnTo>
                <a:lnTo>
                  <a:pt x="715873" y="194913"/>
                </a:lnTo>
                <a:lnTo>
                  <a:pt x="702733" y="169318"/>
                </a:lnTo>
                <a:lnTo>
                  <a:pt x="700355" y="166370"/>
                </a:lnTo>
                <a:close/>
              </a:path>
              <a:path w="1043305" h="509905">
                <a:moveTo>
                  <a:pt x="909929" y="103759"/>
                </a:moveTo>
                <a:lnTo>
                  <a:pt x="851890" y="113760"/>
                </a:lnTo>
                <a:lnTo>
                  <a:pt x="807186" y="143764"/>
                </a:lnTo>
                <a:lnTo>
                  <a:pt x="778722" y="191754"/>
                </a:lnTo>
                <a:lnTo>
                  <a:pt x="769213" y="255651"/>
                </a:lnTo>
                <a:lnTo>
                  <a:pt x="771590" y="289230"/>
                </a:lnTo>
                <a:lnTo>
                  <a:pt x="790537" y="344769"/>
                </a:lnTo>
                <a:lnTo>
                  <a:pt x="827611" y="384351"/>
                </a:lnTo>
                <a:lnTo>
                  <a:pt x="878336" y="404405"/>
                </a:lnTo>
                <a:lnTo>
                  <a:pt x="908532" y="406908"/>
                </a:lnTo>
                <a:lnTo>
                  <a:pt x="935109" y="405262"/>
                </a:lnTo>
                <a:lnTo>
                  <a:pt x="979737" y="392066"/>
                </a:lnTo>
                <a:lnTo>
                  <a:pt x="1013144" y="365656"/>
                </a:lnTo>
                <a:lnTo>
                  <a:pt x="1027285" y="344424"/>
                </a:lnTo>
                <a:lnTo>
                  <a:pt x="912088" y="344424"/>
                </a:lnTo>
                <a:lnTo>
                  <a:pt x="898251" y="343090"/>
                </a:lnTo>
                <a:lnTo>
                  <a:pt x="865479" y="323088"/>
                </a:lnTo>
                <a:lnTo>
                  <a:pt x="849281" y="274099"/>
                </a:lnTo>
                <a:lnTo>
                  <a:pt x="848207" y="250190"/>
                </a:lnTo>
                <a:lnTo>
                  <a:pt x="849277" y="228615"/>
                </a:lnTo>
                <a:lnTo>
                  <a:pt x="865225" y="183896"/>
                </a:lnTo>
                <a:lnTo>
                  <a:pt x="911072" y="164211"/>
                </a:lnTo>
                <a:lnTo>
                  <a:pt x="1025732" y="164211"/>
                </a:lnTo>
                <a:lnTo>
                  <a:pt x="1020991" y="155400"/>
                </a:lnTo>
                <a:lnTo>
                  <a:pt x="994130" y="126619"/>
                </a:lnTo>
                <a:lnTo>
                  <a:pt x="957459" y="109474"/>
                </a:lnTo>
                <a:lnTo>
                  <a:pt x="935051" y="105187"/>
                </a:lnTo>
                <a:lnTo>
                  <a:pt x="909929" y="103759"/>
                </a:lnTo>
                <a:close/>
              </a:path>
              <a:path w="1043305" h="509905">
                <a:moveTo>
                  <a:pt x="967587" y="289179"/>
                </a:moveTo>
                <a:lnTo>
                  <a:pt x="947902" y="331978"/>
                </a:lnTo>
                <a:lnTo>
                  <a:pt x="912088" y="344424"/>
                </a:lnTo>
                <a:lnTo>
                  <a:pt x="1027285" y="344424"/>
                </a:lnTo>
                <a:lnTo>
                  <a:pt x="1035711" y="326413"/>
                </a:lnTo>
                <a:lnTo>
                  <a:pt x="1042898" y="302006"/>
                </a:lnTo>
                <a:lnTo>
                  <a:pt x="967587" y="289179"/>
                </a:lnTo>
                <a:close/>
              </a:path>
              <a:path w="1043305" h="509905">
                <a:moveTo>
                  <a:pt x="1025732" y="164211"/>
                </a:moveTo>
                <a:lnTo>
                  <a:pt x="911072" y="164211"/>
                </a:lnTo>
                <a:lnTo>
                  <a:pt x="921335" y="164925"/>
                </a:lnTo>
                <a:lnTo>
                  <a:pt x="930598" y="167068"/>
                </a:lnTo>
                <a:lnTo>
                  <a:pt x="960894" y="199161"/>
                </a:lnTo>
                <a:lnTo>
                  <a:pt x="963396" y="209804"/>
                </a:lnTo>
                <a:lnTo>
                  <a:pt x="1039088" y="196088"/>
                </a:lnTo>
                <a:lnTo>
                  <a:pt x="1031135" y="174249"/>
                </a:lnTo>
                <a:lnTo>
                  <a:pt x="1025732" y="164211"/>
                </a:lnTo>
                <a:close/>
              </a:path>
              <a:path w="1043305" h="509905">
                <a:moveTo>
                  <a:pt x="122085" y="225552"/>
                </a:moveTo>
                <a:lnTo>
                  <a:pt x="41516" y="225552"/>
                </a:lnTo>
                <a:lnTo>
                  <a:pt x="41516" y="400431"/>
                </a:lnTo>
                <a:lnTo>
                  <a:pt x="193395" y="400431"/>
                </a:lnTo>
                <a:lnTo>
                  <a:pt x="214751" y="399887"/>
                </a:lnTo>
                <a:lnTo>
                  <a:pt x="265150" y="391922"/>
                </a:lnTo>
                <a:lnTo>
                  <a:pt x="310281" y="369954"/>
                </a:lnTo>
                <a:lnTo>
                  <a:pt x="344190" y="332867"/>
                </a:lnTo>
                <a:lnTo>
                  <a:pt x="122085" y="332867"/>
                </a:lnTo>
                <a:lnTo>
                  <a:pt x="122085" y="225552"/>
                </a:lnTo>
                <a:close/>
              </a:path>
              <a:path w="1043305" h="509905">
                <a:moveTo>
                  <a:pt x="343715" y="67691"/>
                </a:moveTo>
                <a:lnTo>
                  <a:pt x="158673" y="67691"/>
                </a:lnTo>
                <a:lnTo>
                  <a:pt x="182561" y="67974"/>
                </a:lnTo>
                <a:lnTo>
                  <a:pt x="202136" y="68818"/>
                </a:lnTo>
                <a:lnTo>
                  <a:pt x="248815" y="80375"/>
                </a:lnTo>
                <a:lnTo>
                  <a:pt x="277406" y="110505"/>
                </a:lnTo>
                <a:lnTo>
                  <a:pt x="291788" y="162178"/>
                </a:lnTo>
                <a:lnTo>
                  <a:pt x="293598" y="202057"/>
                </a:lnTo>
                <a:lnTo>
                  <a:pt x="292525" y="231729"/>
                </a:lnTo>
                <a:lnTo>
                  <a:pt x="283900" y="278834"/>
                </a:lnTo>
                <a:lnTo>
                  <a:pt x="261292" y="314769"/>
                </a:lnTo>
                <a:lnTo>
                  <a:pt x="217303" y="331247"/>
                </a:lnTo>
                <a:lnTo>
                  <a:pt x="182727" y="332867"/>
                </a:lnTo>
                <a:lnTo>
                  <a:pt x="344190" y="332867"/>
                </a:lnTo>
                <a:lnTo>
                  <a:pt x="363067" y="294259"/>
                </a:lnTo>
                <a:lnTo>
                  <a:pt x="373640" y="252158"/>
                </a:lnTo>
                <a:lnTo>
                  <a:pt x="377164" y="205105"/>
                </a:lnTo>
                <a:lnTo>
                  <a:pt x="376376" y="178125"/>
                </a:lnTo>
                <a:lnTo>
                  <a:pt x="370038" y="130881"/>
                </a:lnTo>
                <a:lnTo>
                  <a:pt x="357318" y="92186"/>
                </a:lnTo>
                <a:lnTo>
                  <a:pt x="348637" y="75184"/>
                </a:lnTo>
                <a:lnTo>
                  <a:pt x="343715" y="67691"/>
                </a:lnTo>
                <a:close/>
              </a:path>
              <a:path w="1043305" h="509905">
                <a:moveTo>
                  <a:pt x="207873" y="174752"/>
                </a:moveTo>
                <a:lnTo>
                  <a:pt x="0" y="174752"/>
                </a:lnTo>
                <a:lnTo>
                  <a:pt x="0" y="225552"/>
                </a:lnTo>
                <a:lnTo>
                  <a:pt x="207873" y="225552"/>
                </a:lnTo>
                <a:lnTo>
                  <a:pt x="207873" y="174752"/>
                </a:lnTo>
                <a:close/>
              </a:path>
              <a:path w="1043305" h="509905">
                <a:moveTo>
                  <a:pt x="188950" y="0"/>
                </a:moveTo>
                <a:lnTo>
                  <a:pt x="41516" y="0"/>
                </a:lnTo>
                <a:lnTo>
                  <a:pt x="41516" y="174752"/>
                </a:lnTo>
                <a:lnTo>
                  <a:pt x="122085" y="174752"/>
                </a:lnTo>
                <a:lnTo>
                  <a:pt x="122085" y="67691"/>
                </a:lnTo>
                <a:lnTo>
                  <a:pt x="343715" y="67691"/>
                </a:lnTo>
                <a:lnTo>
                  <a:pt x="313402" y="33039"/>
                </a:lnTo>
                <a:lnTo>
                  <a:pt x="266039" y="8001"/>
                </a:lnTo>
                <a:lnTo>
                  <a:pt x="212836" y="500"/>
                </a:lnTo>
                <a:lnTo>
                  <a:pt x="188950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23949" y="2497327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76707" y="0"/>
                </a:lnTo>
                <a:lnTo>
                  <a:pt x="76707" y="76708"/>
                </a:lnTo>
                <a:lnTo>
                  <a:pt x="0" y="7670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594358" y="2230501"/>
            <a:ext cx="142240" cy="178435"/>
          </a:xfrm>
          <a:custGeom>
            <a:avLst/>
            <a:gdLst/>
            <a:ahLst/>
            <a:cxnLst/>
            <a:rect l="l" t="t" r="r" b="b"/>
            <a:pathLst>
              <a:path w="142239" h="178435">
                <a:moveTo>
                  <a:pt x="70992" y="0"/>
                </a:moveTo>
                <a:lnTo>
                  <a:pt x="31380" y="12858"/>
                </a:lnTo>
                <a:lnTo>
                  <a:pt x="5143" y="50895"/>
                </a:lnTo>
                <a:lnTo>
                  <a:pt x="0" y="89026"/>
                </a:lnTo>
                <a:lnTo>
                  <a:pt x="1285" y="109311"/>
                </a:lnTo>
                <a:lnTo>
                  <a:pt x="20573" y="155066"/>
                </a:lnTo>
                <a:lnTo>
                  <a:pt x="56614" y="176623"/>
                </a:lnTo>
                <a:lnTo>
                  <a:pt x="70992" y="178053"/>
                </a:lnTo>
                <a:lnTo>
                  <a:pt x="85425" y="176623"/>
                </a:lnTo>
                <a:lnTo>
                  <a:pt x="121411" y="155066"/>
                </a:lnTo>
                <a:lnTo>
                  <a:pt x="140467" y="108989"/>
                </a:lnTo>
                <a:lnTo>
                  <a:pt x="141731" y="88391"/>
                </a:lnTo>
                <a:lnTo>
                  <a:pt x="140467" y="68365"/>
                </a:lnTo>
                <a:lnTo>
                  <a:pt x="121411" y="22860"/>
                </a:lnTo>
                <a:lnTo>
                  <a:pt x="85425" y="1428"/>
                </a:lnTo>
                <a:lnTo>
                  <a:pt x="70992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57882" y="2167889"/>
            <a:ext cx="273685" cy="303530"/>
          </a:xfrm>
          <a:custGeom>
            <a:avLst/>
            <a:gdLst/>
            <a:ahLst/>
            <a:cxnLst/>
            <a:rect l="l" t="t" r="r" b="b"/>
            <a:pathLst>
              <a:path w="273685" h="303530">
                <a:moveTo>
                  <a:pt x="140716" y="0"/>
                </a:moveTo>
                <a:lnTo>
                  <a:pt x="188245" y="5715"/>
                </a:lnTo>
                <a:lnTo>
                  <a:pt x="224917" y="22860"/>
                </a:lnTo>
                <a:lnTo>
                  <a:pt x="251777" y="51641"/>
                </a:lnTo>
                <a:lnTo>
                  <a:pt x="269875" y="92329"/>
                </a:lnTo>
                <a:lnTo>
                  <a:pt x="194183" y="106045"/>
                </a:lnTo>
                <a:lnTo>
                  <a:pt x="191680" y="95402"/>
                </a:lnTo>
                <a:lnTo>
                  <a:pt x="187975" y="86153"/>
                </a:lnTo>
                <a:lnTo>
                  <a:pt x="152122" y="61166"/>
                </a:lnTo>
                <a:lnTo>
                  <a:pt x="141859" y="60451"/>
                </a:lnTo>
                <a:lnTo>
                  <a:pt x="128212" y="61670"/>
                </a:lnTo>
                <a:lnTo>
                  <a:pt x="88584" y="91709"/>
                </a:lnTo>
                <a:lnTo>
                  <a:pt x="78993" y="146431"/>
                </a:lnTo>
                <a:lnTo>
                  <a:pt x="80067" y="170340"/>
                </a:lnTo>
                <a:lnTo>
                  <a:pt x="96266" y="219329"/>
                </a:lnTo>
                <a:lnTo>
                  <a:pt x="129037" y="239331"/>
                </a:lnTo>
                <a:lnTo>
                  <a:pt x="142875" y="240664"/>
                </a:lnTo>
                <a:lnTo>
                  <a:pt x="153328" y="239881"/>
                </a:lnTo>
                <a:lnTo>
                  <a:pt x="190579" y="211343"/>
                </a:lnTo>
                <a:lnTo>
                  <a:pt x="198374" y="185420"/>
                </a:lnTo>
                <a:lnTo>
                  <a:pt x="273685" y="198247"/>
                </a:lnTo>
                <a:lnTo>
                  <a:pt x="256571" y="243871"/>
                </a:lnTo>
                <a:lnTo>
                  <a:pt x="228600" y="276733"/>
                </a:lnTo>
                <a:lnTo>
                  <a:pt x="189626" y="296560"/>
                </a:lnTo>
                <a:lnTo>
                  <a:pt x="139319" y="303149"/>
                </a:lnTo>
                <a:lnTo>
                  <a:pt x="109122" y="300646"/>
                </a:lnTo>
                <a:lnTo>
                  <a:pt x="58398" y="280592"/>
                </a:lnTo>
                <a:lnTo>
                  <a:pt x="21324" y="241010"/>
                </a:lnTo>
                <a:lnTo>
                  <a:pt x="2377" y="185471"/>
                </a:lnTo>
                <a:lnTo>
                  <a:pt x="0" y="151892"/>
                </a:lnTo>
                <a:lnTo>
                  <a:pt x="2379" y="117961"/>
                </a:lnTo>
                <a:lnTo>
                  <a:pt x="21377" y="62005"/>
                </a:lnTo>
                <a:lnTo>
                  <a:pt x="58670" y="22502"/>
                </a:lnTo>
                <a:lnTo>
                  <a:pt x="110017" y="2500"/>
                </a:lnTo>
                <a:lnTo>
                  <a:pt x="140716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515744" y="2167889"/>
            <a:ext cx="299720" cy="303530"/>
          </a:xfrm>
          <a:custGeom>
            <a:avLst/>
            <a:gdLst/>
            <a:ahLst/>
            <a:cxnLst/>
            <a:rect l="l" t="t" r="r" b="b"/>
            <a:pathLst>
              <a:path w="299719" h="303530">
                <a:moveTo>
                  <a:pt x="149352" y="0"/>
                </a:moveTo>
                <a:lnTo>
                  <a:pt x="209280" y="10683"/>
                </a:lnTo>
                <a:lnTo>
                  <a:pt x="257302" y="42799"/>
                </a:lnTo>
                <a:lnTo>
                  <a:pt x="288798" y="91154"/>
                </a:lnTo>
                <a:lnTo>
                  <a:pt x="299338" y="150749"/>
                </a:lnTo>
                <a:lnTo>
                  <a:pt x="296673" y="182278"/>
                </a:lnTo>
                <a:lnTo>
                  <a:pt x="275389" y="236813"/>
                </a:lnTo>
                <a:lnTo>
                  <a:pt x="234247" y="278824"/>
                </a:lnTo>
                <a:lnTo>
                  <a:pt x="180820" y="300454"/>
                </a:lnTo>
                <a:lnTo>
                  <a:pt x="149987" y="303149"/>
                </a:lnTo>
                <a:lnTo>
                  <a:pt x="130242" y="302027"/>
                </a:lnTo>
                <a:lnTo>
                  <a:pt x="92229" y="293022"/>
                </a:lnTo>
                <a:lnTo>
                  <a:pt x="56890" y="275091"/>
                </a:lnTo>
                <a:lnTo>
                  <a:pt x="29319" y="248664"/>
                </a:lnTo>
                <a:lnTo>
                  <a:pt x="10554" y="213919"/>
                </a:lnTo>
                <a:lnTo>
                  <a:pt x="1168" y="171525"/>
                </a:lnTo>
                <a:lnTo>
                  <a:pt x="0" y="147447"/>
                </a:lnTo>
                <a:lnTo>
                  <a:pt x="1168" y="128539"/>
                </a:lnTo>
                <a:lnTo>
                  <a:pt x="10554" y="91582"/>
                </a:lnTo>
                <a:lnTo>
                  <a:pt x="29204" y="56695"/>
                </a:lnTo>
                <a:lnTo>
                  <a:pt x="55925" y="29402"/>
                </a:lnTo>
                <a:lnTo>
                  <a:pt x="90023" y="10662"/>
                </a:lnTo>
                <a:lnTo>
                  <a:pt x="128591" y="1188"/>
                </a:lnTo>
                <a:lnTo>
                  <a:pt x="149352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10754" y="2131822"/>
            <a:ext cx="172085" cy="265430"/>
          </a:xfrm>
          <a:custGeom>
            <a:avLst/>
            <a:gdLst/>
            <a:ahLst/>
            <a:cxnLst/>
            <a:rect l="l" t="t" r="r" b="b"/>
            <a:pathLst>
              <a:path w="172084" h="265430">
                <a:moveTo>
                  <a:pt x="0" y="0"/>
                </a:moveTo>
                <a:lnTo>
                  <a:pt x="0" y="107061"/>
                </a:lnTo>
                <a:lnTo>
                  <a:pt x="85788" y="107061"/>
                </a:lnTo>
                <a:lnTo>
                  <a:pt x="85788" y="157861"/>
                </a:lnTo>
                <a:lnTo>
                  <a:pt x="0" y="157861"/>
                </a:lnTo>
                <a:lnTo>
                  <a:pt x="0" y="265175"/>
                </a:lnTo>
                <a:lnTo>
                  <a:pt x="60642" y="265175"/>
                </a:lnTo>
                <a:lnTo>
                  <a:pt x="79335" y="264771"/>
                </a:lnTo>
                <a:lnTo>
                  <a:pt x="118554" y="258699"/>
                </a:lnTo>
                <a:lnTo>
                  <a:pt x="154241" y="228600"/>
                </a:lnTo>
                <a:lnTo>
                  <a:pt x="167211" y="189626"/>
                </a:lnTo>
                <a:lnTo>
                  <a:pt x="171513" y="134365"/>
                </a:lnTo>
                <a:lnTo>
                  <a:pt x="171061" y="113153"/>
                </a:lnTo>
                <a:lnTo>
                  <a:pt x="164274" y="64897"/>
                </a:lnTo>
                <a:lnTo>
                  <a:pt x="142938" y="25400"/>
                </a:lnTo>
                <a:lnTo>
                  <a:pt x="106235" y="4444"/>
                </a:lnTo>
                <a:lnTo>
                  <a:pt x="60476" y="283"/>
                </a:lnTo>
                <a:lnTo>
                  <a:pt x="36588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88669" y="2064130"/>
            <a:ext cx="377190" cy="400685"/>
          </a:xfrm>
          <a:custGeom>
            <a:avLst/>
            <a:gdLst/>
            <a:ahLst/>
            <a:cxnLst/>
            <a:rect l="l" t="t" r="r" b="b"/>
            <a:pathLst>
              <a:path w="377190" h="400685">
                <a:moveTo>
                  <a:pt x="41516" y="0"/>
                </a:moveTo>
                <a:lnTo>
                  <a:pt x="188950" y="0"/>
                </a:lnTo>
                <a:lnTo>
                  <a:pt x="212836" y="500"/>
                </a:lnTo>
                <a:lnTo>
                  <a:pt x="251369" y="4500"/>
                </a:lnTo>
                <a:lnTo>
                  <a:pt x="298900" y="22637"/>
                </a:lnTo>
                <a:lnTo>
                  <a:pt x="338407" y="59610"/>
                </a:lnTo>
                <a:lnTo>
                  <a:pt x="364464" y="110617"/>
                </a:lnTo>
                <a:lnTo>
                  <a:pt x="374005" y="153384"/>
                </a:lnTo>
                <a:lnTo>
                  <a:pt x="377164" y="205105"/>
                </a:lnTo>
                <a:lnTo>
                  <a:pt x="376283" y="229250"/>
                </a:lnTo>
                <a:lnTo>
                  <a:pt x="369235" y="273827"/>
                </a:lnTo>
                <a:lnTo>
                  <a:pt x="355205" y="313332"/>
                </a:lnTo>
                <a:lnTo>
                  <a:pt x="334528" y="346479"/>
                </a:lnTo>
                <a:lnTo>
                  <a:pt x="297075" y="378333"/>
                </a:lnTo>
                <a:lnTo>
                  <a:pt x="250652" y="395608"/>
                </a:lnTo>
                <a:lnTo>
                  <a:pt x="193395" y="400431"/>
                </a:lnTo>
                <a:lnTo>
                  <a:pt x="41516" y="400431"/>
                </a:lnTo>
                <a:lnTo>
                  <a:pt x="41516" y="225552"/>
                </a:lnTo>
                <a:lnTo>
                  <a:pt x="0" y="225552"/>
                </a:lnTo>
                <a:lnTo>
                  <a:pt x="0" y="174752"/>
                </a:lnTo>
                <a:lnTo>
                  <a:pt x="41516" y="174752"/>
                </a:lnTo>
                <a:lnTo>
                  <a:pt x="41516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331847" y="2051176"/>
            <a:ext cx="949325" cy="42595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375403" y="1757172"/>
            <a:ext cx="1912620" cy="123443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556503" y="1757172"/>
            <a:ext cx="886968" cy="12344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11952" y="1757172"/>
            <a:ext cx="2066544" cy="123443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46976" y="1757172"/>
            <a:ext cx="886968" cy="12344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728845" y="2091054"/>
            <a:ext cx="1145540" cy="407034"/>
          </a:xfrm>
          <a:custGeom>
            <a:avLst/>
            <a:gdLst/>
            <a:ahLst/>
            <a:cxnLst/>
            <a:rect l="l" t="t" r="r" b="b"/>
            <a:pathLst>
              <a:path w="1145539" h="407035">
                <a:moveTo>
                  <a:pt x="524128" y="103759"/>
                </a:moveTo>
                <a:lnTo>
                  <a:pt x="471550" y="113966"/>
                </a:lnTo>
                <a:lnTo>
                  <a:pt x="428878" y="144653"/>
                </a:lnTo>
                <a:lnTo>
                  <a:pt x="400589" y="193246"/>
                </a:lnTo>
                <a:lnTo>
                  <a:pt x="391159" y="257556"/>
                </a:lnTo>
                <a:lnTo>
                  <a:pt x="392965" y="286442"/>
                </a:lnTo>
                <a:lnTo>
                  <a:pt x="407340" y="336405"/>
                </a:lnTo>
                <a:lnTo>
                  <a:pt x="440507" y="379100"/>
                </a:lnTo>
                <a:lnTo>
                  <a:pt x="496514" y="403814"/>
                </a:lnTo>
                <a:lnTo>
                  <a:pt x="531876" y="406908"/>
                </a:lnTo>
                <a:lnTo>
                  <a:pt x="554783" y="405528"/>
                </a:lnTo>
                <a:lnTo>
                  <a:pt x="594598" y="394531"/>
                </a:lnTo>
                <a:lnTo>
                  <a:pt x="626340" y="372649"/>
                </a:lnTo>
                <a:lnTo>
                  <a:pt x="644161" y="349504"/>
                </a:lnTo>
                <a:lnTo>
                  <a:pt x="532638" y="349504"/>
                </a:lnTo>
                <a:lnTo>
                  <a:pt x="519945" y="348333"/>
                </a:lnTo>
                <a:lnTo>
                  <a:pt x="480633" y="320125"/>
                </a:lnTo>
                <a:lnTo>
                  <a:pt x="469900" y="277495"/>
                </a:lnTo>
                <a:lnTo>
                  <a:pt x="662051" y="277495"/>
                </a:lnTo>
                <a:lnTo>
                  <a:pt x="660457" y="236229"/>
                </a:lnTo>
                <a:lnTo>
                  <a:pt x="659413" y="230505"/>
                </a:lnTo>
                <a:lnTo>
                  <a:pt x="471169" y="230505"/>
                </a:lnTo>
                <a:lnTo>
                  <a:pt x="472100" y="215618"/>
                </a:lnTo>
                <a:lnTo>
                  <a:pt x="496038" y="172719"/>
                </a:lnTo>
                <a:lnTo>
                  <a:pt x="528827" y="162433"/>
                </a:lnTo>
                <a:lnTo>
                  <a:pt x="637019" y="162433"/>
                </a:lnTo>
                <a:lnTo>
                  <a:pt x="626363" y="146558"/>
                </a:lnTo>
                <a:lnTo>
                  <a:pt x="605907" y="127815"/>
                </a:lnTo>
                <a:lnTo>
                  <a:pt x="582056" y="114442"/>
                </a:lnTo>
                <a:lnTo>
                  <a:pt x="554801" y="106427"/>
                </a:lnTo>
                <a:lnTo>
                  <a:pt x="524128" y="103759"/>
                </a:lnTo>
                <a:close/>
              </a:path>
              <a:path w="1145539" h="407035">
                <a:moveTo>
                  <a:pt x="581532" y="308102"/>
                </a:moveTo>
                <a:lnTo>
                  <a:pt x="556462" y="344039"/>
                </a:lnTo>
                <a:lnTo>
                  <a:pt x="532638" y="349504"/>
                </a:lnTo>
                <a:lnTo>
                  <a:pt x="644161" y="349504"/>
                </a:lnTo>
                <a:lnTo>
                  <a:pt x="649581" y="340645"/>
                </a:lnTo>
                <a:lnTo>
                  <a:pt x="657987" y="320929"/>
                </a:lnTo>
                <a:lnTo>
                  <a:pt x="581532" y="308102"/>
                </a:lnTo>
                <a:close/>
              </a:path>
              <a:path w="1145539" h="407035">
                <a:moveTo>
                  <a:pt x="637019" y="162433"/>
                </a:moveTo>
                <a:lnTo>
                  <a:pt x="528827" y="162433"/>
                </a:lnTo>
                <a:lnTo>
                  <a:pt x="540113" y="163526"/>
                </a:lnTo>
                <a:lnTo>
                  <a:pt x="550529" y="166798"/>
                </a:lnTo>
                <a:lnTo>
                  <a:pt x="581183" y="201168"/>
                </a:lnTo>
                <a:lnTo>
                  <a:pt x="585851" y="230505"/>
                </a:lnTo>
                <a:lnTo>
                  <a:pt x="659413" y="230505"/>
                </a:lnTo>
                <a:lnTo>
                  <a:pt x="653970" y="200644"/>
                </a:lnTo>
                <a:lnTo>
                  <a:pt x="642602" y="170749"/>
                </a:lnTo>
                <a:lnTo>
                  <a:pt x="637019" y="162433"/>
                </a:lnTo>
                <a:close/>
              </a:path>
              <a:path w="1145539" h="407035">
                <a:moveTo>
                  <a:pt x="789431" y="110362"/>
                </a:moveTo>
                <a:lnTo>
                  <a:pt x="718692" y="110362"/>
                </a:lnTo>
                <a:lnTo>
                  <a:pt x="718692" y="400304"/>
                </a:lnTo>
                <a:lnTo>
                  <a:pt x="795527" y="400304"/>
                </a:lnTo>
                <a:lnTo>
                  <a:pt x="795527" y="259461"/>
                </a:lnTo>
                <a:lnTo>
                  <a:pt x="795909" y="240006"/>
                </a:lnTo>
                <a:lnTo>
                  <a:pt x="801624" y="199644"/>
                </a:lnTo>
                <a:lnTo>
                  <a:pt x="829302" y="167844"/>
                </a:lnTo>
                <a:lnTo>
                  <a:pt x="853947" y="162433"/>
                </a:lnTo>
                <a:lnTo>
                  <a:pt x="1139880" y="162433"/>
                </a:lnTo>
                <a:lnTo>
                  <a:pt x="1137412" y="154812"/>
                </a:lnTo>
                <a:lnTo>
                  <a:pt x="1134836" y="149860"/>
                </a:lnTo>
                <a:lnTo>
                  <a:pt x="789431" y="149860"/>
                </a:lnTo>
                <a:lnTo>
                  <a:pt x="789431" y="110362"/>
                </a:lnTo>
                <a:close/>
              </a:path>
              <a:path w="1145539" h="407035">
                <a:moveTo>
                  <a:pt x="1027938" y="162433"/>
                </a:moveTo>
                <a:lnTo>
                  <a:pt x="863726" y="162433"/>
                </a:lnTo>
                <a:lnTo>
                  <a:pt x="871601" y="164465"/>
                </a:lnTo>
                <a:lnTo>
                  <a:pt x="877315" y="168529"/>
                </a:lnTo>
                <a:lnTo>
                  <a:pt x="893048" y="206597"/>
                </a:lnTo>
                <a:lnTo>
                  <a:pt x="894079" y="400304"/>
                </a:lnTo>
                <a:lnTo>
                  <a:pt x="970788" y="400304"/>
                </a:lnTo>
                <a:lnTo>
                  <a:pt x="970822" y="259461"/>
                </a:lnTo>
                <a:lnTo>
                  <a:pt x="974377" y="211998"/>
                </a:lnTo>
                <a:lnTo>
                  <a:pt x="997584" y="172339"/>
                </a:lnTo>
                <a:lnTo>
                  <a:pt x="1019980" y="163052"/>
                </a:lnTo>
                <a:lnTo>
                  <a:pt x="1027938" y="162433"/>
                </a:lnTo>
                <a:close/>
              </a:path>
              <a:path w="1145539" h="407035">
                <a:moveTo>
                  <a:pt x="1139880" y="162433"/>
                </a:moveTo>
                <a:lnTo>
                  <a:pt x="1027938" y="162433"/>
                </a:lnTo>
                <a:lnTo>
                  <a:pt x="1038272" y="163456"/>
                </a:lnTo>
                <a:lnTo>
                  <a:pt x="1047178" y="166528"/>
                </a:lnTo>
                <a:lnTo>
                  <a:pt x="1068079" y="214927"/>
                </a:lnTo>
                <a:lnTo>
                  <a:pt x="1068577" y="234569"/>
                </a:lnTo>
                <a:lnTo>
                  <a:pt x="1068577" y="400304"/>
                </a:lnTo>
                <a:lnTo>
                  <a:pt x="1145285" y="400304"/>
                </a:lnTo>
                <a:lnTo>
                  <a:pt x="1145167" y="210097"/>
                </a:lnTo>
                <a:lnTo>
                  <a:pt x="1144805" y="195568"/>
                </a:lnTo>
                <a:lnTo>
                  <a:pt x="1143349" y="179133"/>
                </a:lnTo>
                <a:lnTo>
                  <a:pt x="1140892" y="165556"/>
                </a:lnTo>
                <a:lnTo>
                  <a:pt x="1139880" y="162433"/>
                </a:lnTo>
                <a:close/>
              </a:path>
              <a:path w="1145539" h="407035">
                <a:moveTo>
                  <a:pt x="879855" y="103759"/>
                </a:moveTo>
                <a:lnTo>
                  <a:pt x="854565" y="106640"/>
                </a:lnTo>
                <a:lnTo>
                  <a:pt x="831072" y="115284"/>
                </a:lnTo>
                <a:lnTo>
                  <a:pt x="809365" y="129690"/>
                </a:lnTo>
                <a:lnTo>
                  <a:pt x="789431" y="149860"/>
                </a:lnTo>
                <a:lnTo>
                  <a:pt x="961770" y="149860"/>
                </a:lnTo>
                <a:lnTo>
                  <a:pt x="928242" y="115189"/>
                </a:lnTo>
                <a:lnTo>
                  <a:pt x="879855" y="103759"/>
                </a:lnTo>
                <a:close/>
              </a:path>
              <a:path w="1145539" h="407035">
                <a:moveTo>
                  <a:pt x="1050289" y="103759"/>
                </a:moveTo>
                <a:lnTo>
                  <a:pt x="1003045" y="115189"/>
                </a:lnTo>
                <a:lnTo>
                  <a:pt x="971559" y="139049"/>
                </a:lnTo>
                <a:lnTo>
                  <a:pt x="961770" y="149860"/>
                </a:lnTo>
                <a:lnTo>
                  <a:pt x="1134836" y="149860"/>
                </a:lnTo>
                <a:lnTo>
                  <a:pt x="1104391" y="116712"/>
                </a:lnTo>
                <a:lnTo>
                  <a:pt x="1065672" y="104568"/>
                </a:lnTo>
                <a:lnTo>
                  <a:pt x="1050289" y="103759"/>
                </a:lnTo>
                <a:close/>
              </a:path>
              <a:path w="1145539" h="407035">
                <a:moveTo>
                  <a:pt x="107441" y="0"/>
                </a:moveTo>
                <a:lnTo>
                  <a:pt x="12953" y="0"/>
                </a:lnTo>
                <a:lnTo>
                  <a:pt x="136905" y="191389"/>
                </a:lnTo>
                <a:lnTo>
                  <a:pt x="0" y="400304"/>
                </a:lnTo>
                <a:lnTo>
                  <a:pt x="97027" y="400304"/>
                </a:lnTo>
                <a:lnTo>
                  <a:pt x="186054" y="261874"/>
                </a:lnTo>
                <a:lnTo>
                  <a:pt x="280263" y="261874"/>
                </a:lnTo>
                <a:lnTo>
                  <a:pt x="235457" y="194437"/>
                </a:lnTo>
                <a:lnTo>
                  <a:pt x="277610" y="128650"/>
                </a:lnTo>
                <a:lnTo>
                  <a:pt x="187705" y="128650"/>
                </a:lnTo>
                <a:lnTo>
                  <a:pt x="107441" y="0"/>
                </a:lnTo>
                <a:close/>
              </a:path>
              <a:path w="1145539" h="407035">
                <a:moveTo>
                  <a:pt x="280263" y="261874"/>
                </a:moveTo>
                <a:lnTo>
                  <a:pt x="186054" y="261874"/>
                </a:lnTo>
                <a:lnTo>
                  <a:pt x="274827" y="400304"/>
                </a:lnTo>
                <a:lnTo>
                  <a:pt x="372237" y="400304"/>
                </a:lnTo>
                <a:lnTo>
                  <a:pt x="280263" y="261874"/>
                </a:lnTo>
                <a:close/>
              </a:path>
              <a:path w="1145539" h="407035">
                <a:moveTo>
                  <a:pt x="360044" y="0"/>
                </a:moveTo>
                <a:lnTo>
                  <a:pt x="266318" y="0"/>
                </a:lnTo>
                <a:lnTo>
                  <a:pt x="187705" y="128650"/>
                </a:lnTo>
                <a:lnTo>
                  <a:pt x="277610" y="128650"/>
                </a:lnTo>
                <a:lnTo>
                  <a:pt x="360044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200015" y="2253488"/>
            <a:ext cx="114935" cy="68580"/>
          </a:xfrm>
          <a:custGeom>
            <a:avLst/>
            <a:gdLst/>
            <a:ahLst/>
            <a:cxnLst/>
            <a:rect l="l" t="t" r="r" b="b"/>
            <a:pathLst>
              <a:path w="114935" h="68580">
                <a:moveTo>
                  <a:pt x="57658" y="0"/>
                </a:moveTo>
                <a:lnTo>
                  <a:pt x="16129" y="18287"/>
                </a:lnTo>
                <a:lnTo>
                  <a:pt x="0" y="68072"/>
                </a:lnTo>
                <a:lnTo>
                  <a:pt x="114681" y="68072"/>
                </a:lnTo>
                <a:lnTo>
                  <a:pt x="104751" y="27066"/>
                </a:lnTo>
                <a:lnTo>
                  <a:pt x="68943" y="1093"/>
                </a:lnTo>
                <a:lnTo>
                  <a:pt x="57658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447538" y="2194814"/>
            <a:ext cx="426720" cy="296545"/>
          </a:xfrm>
          <a:custGeom>
            <a:avLst/>
            <a:gdLst/>
            <a:ahLst/>
            <a:cxnLst/>
            <a:rect l="l" t="t" r="r" b="b"/>
            <a:pathLst>
              <a:path w="426720" h="296544">
                <a:moveTo>
                  <a:pt x="161162" y="0"/>
                </a:moveTo>
                <a:lnTo>
                  <a:pt x="198810" y="6429"/>
                </a:lnTo>
                <a:lnTo>
                  <a:pt x="236053" y="35290"/>
                </a:lnTo>
                <a:lnTo>
                  <a:pt x="243077" y="46100"/>
                </a:lnTo>
                <a:lnTo>
                  <a:pt x="252866" y="35290"/>
                </a:lnTo>
                <a:lnTo>
                  <a:pt x="284352" y="11430"/>
                </a:lnTo>
                <a:lnTo>
                  <a:pt x="331597" y="0"/>
                </a:lnTo>
                <a:lnTo>
                  <a:pt x="346979" y="809"/>
                </a:lnTo>
                <a:lnTo>
                  <a:pt x="385699" y="12953"/>
                </a:lnTo>
                <a:lnTo>
                  <a:pt x="418719" y="51053"/>
                </a:lnTo>
                <a:lnTo>
                  <a:pt x="426112" y="91809"/>
                </a:lnTo>
                <a:lnTo>
                  <a:pt x="426592" y="111125"/>
                </a:lnTo>
                <a:lnTo>
                  <a:pt x="426592" y="296545"/>
                </a:lnTo>
                <a:lnTo>
                  <a:pt x="349885" y="296545"/>
                </a:lnTo>
                <a:lnTo>
                  <a:pt x="349885" y="130810"/>
                </a:lnTo>
                <a:lnTo>
                  <a:pt x="349386" y="111168"/>
                </a:lnTo>
                <a:lnTo>
                  <a:pt x="335962" y="67889"/>
                </a:lnTo>
                <a:lnTo>
                  <a:pt x="309245" y="58674"/>
                </a:lnTo>
                <a:lnTo>
                  <a:pt x="301287" y="59293"/>
                </a:lnTo>
                <a:lnTo>
                  <a:pt x="266668" y="80660"/>
                </a:lnTo>
                <a:lnTo>
                  <a:pt x="253698" y="121856"/>
                </a:lnTo>
                <a:lnTo>
                  <a:pt x="252095" y="157352"/>
                </a:lnTo>
                <a:lnTo>
                  <a:pt x="252095" y="296545"/>
                </a:lnTo>
                <a:lnTo>
                  <a:pt x="175387" y="296545"/>
                </a:lnTo>
                <a:lnTo>
                  <a:pt x="175387" y="137668"/>
                </a:lnTo>
                <a:lnTo>
                  <a:pt x="175127" y="118383"/>
                </a:lnTo>
                <a:lnTo>
                  <a:pt x="168528" y="74802"/>
                </a:lnTo>
                <a:lnTo>
                  <a:pt x="158623" y="64770"/>
                </a:lnTo>
                <a:lnTo>
                  <a:pt x="152908" y="60706"/>
                </a:lnTo>
                <a:lnTo>
                  <a:pt x="145034" y="58674"/>
                </a:lnTo>
                <a:lnTo>
                  <a:pt x="135254" y="58674"/>
                </a:lnTo>
                <a:lnTo>
                  <a:pt x="96682" y="73614"/>
                </a:lnTo>
                <a:lnTo>
                  <a:pt x="78359" y="119792"/>
                </a:lnTo>
                <a:lnTo>
                  <a:pt x="76835" y="155701"/>
                </a:lnTo>
                <a:lnTo>
                  <a:pt x="76835" y="296545"/>
                </a:lnTo>
                <a:lnTo>
                  <a:pt x="0" y="296545"/>
                </a:lnTo>
                <a:lnTo>
                  <a:pt x="0" y="6603"/>
                </a:lnTo>
                <a:lnTo>
                  <a:pt x="70738" y="6603"/>
                </a:lnTo>
                <a:lnTo>
                  <a:pt x="70738" y="46100"/>
                </a:lnTo>
                <a:lnTo>
                  <a:pt x="90672" y="25931"/>
                </a:lnTo>
                <a:lnTo>
                  <a:pt x="112379" y="11525"/>
                </a:lnTo>
                <a:lnTo>
                  <a:pt x="135872" y="2881"/>
                </a:lnTo>
                <a:lnTo>
                  <a:pt x="161162" y="0"/>
                </a:lnTo>
                <a:close/>
              </a:path>
            </a:pathLst>
          </a:custGeom>
          <a:ln w="12191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120004" y="2194814"/>
            <a:ext cx="271145" cy="303530"/>
          </a:xfrm>
          <a:custGeom>
            <a:avLst/>
            <a:gdLst/>
            <a:ahLst/>
            <a:cxnLst/>
            <a:rect l="l" t="t" r="r" b="b"/>
            <a:pathLst>
              <a:path w="271145" h="303530">
                <a:moveTo>
                  <a:pt x="132969" y="0"/>
                </a:moveTo>
                <a:lnTo>
                  <a:pt x="190896" y="10683"/>
                </a:lnTo>
                <a:lnTo>
                  <a:pt x="235204" y="42799"/>
                </a:lnTo>
                <a:lnTo>
                  <a:pt x="262810" y="96885"/>
                </a:lnTo>
                <a:lnTo>
                  <a:pt x="270891" y="173736"/>
                </a:lnTo>
                <a:lnTo>
                  <a:pt x="78740" y="173736"/>
                </a:lnTo>
                <a:lnTo>
                  <a:pt x="80190" y="189835"/>
                </a:lnTo>
                <a:lnTo>
                  <a:pt x="97282" y="226822"/>
                </a:lnTo>
                <a:lnTo>
                  <a:pt x="141478" y="245745"/>
                </a:lnTo>
                <a:lnTo>
                  <a:pt x="150149" y="245145"/>
                </a:lnTo>
                <a:lnTo>
                  <a:pt x="182578" y="223107"/>
                </a:lnTo>
                <a:lnTo>
                  <a:pt x="190373" y="204343"/>
                </a:lnTo>
                <a:lnTo>
                  <a:pt x="266827" y="217170"/>
                </a:lnTo>
                <a:lnTo>
                  <a:pt x="247872" y="254127"/>
                </a:lnTo>
                <a:lnTo>
                  <a:pt x="220345" y="281177"/>
                </a:lnTo>
                <a:lnTo>
                  <a:pt x="184531" y="297640"/>
                </a:lnTo>
                <a:lnTo>
                  <a:pt x="140716" y="303149"/>
                </a:lnTo>
                <a:lnTo>
                  <a:pt x="105354" y="300055"/>
                </a:lnTo>
                <a:lnTo>
                  <a:pt x="49347" y="275341"/>
                </a:lnTo>
                <a:lnTo>
                  <a:pt x="16180" y="232646"/>
                </a:lnTo>
                <a:lnTo>
                  <a:pt x="1805" y="182683"/>
                </a:lnTo>
                <a:lnTo>
                  <a:pt x="0" y="153797"/>
                </a:lnTo>
                <a:lnTo>
                  <a:pt x="2357" y="119671"/>
                </a:lnTo>
                <a:lnTo>
                  <a:pt x="21216" y="63232"/>
                </a:lnTo>
                <a:lnTo>
                  <a:pt x="57816" y="22985"/>
                </a:lnTo>
                <a:lnTo>
                  <a:pt x="105441" y="2549"/>
                </a:lnTo>
                <a:lnTo>
                  <a:pt x="132969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728845" y="2091054"/>
            <a:ext cx="372745" cy="400685"/>
          </a:xfrm>
          <a:custGeom>
            <a:avLst/>
            <a:gdLst/>
            <a:ahLst/>
            <a:cxnLst/>
            <a:rect l="l" t="t" r="r" b="b"/>
            <a:pathLst>
              <a:path w="372745" h="400685">
                <a:moveTo>
                  <a:pt x="12953" y="0"/>
                </a:moveTo>
                <a:lnTo>
                  <a:pt x="107441" y="0"/>
                </a:lnTo>
                <a:lnTo>
                  <a:pt x="187705" y="128650"/>
                </a:lnTo>
                <a:lnTo>
                  <a:pt x="266318" y="0"/>
                </a:lnTo>
                <a:lnTo>
                  <a:pt x="360044" y="0"/>
                </a:lnTo>
                <a:lnTo>
                  <a:pt x="235457" y="194437"/>
                </a:lnTo>
                <a:lnTo>
                  <a:pt x="372237" y="400304"/>
                </a:lnTo>
                <a:lnTo>
                  <a:pt x="274827" y="400304"/>
                </a:lnTo>
                <a:lnTo>
                  <a:pt x="186054" y="261874"/>
                </a:lnTo>
                <a:lnTo>
                  <a:pt x="97027" y="400304"/>
                </a:lnTo>
                <a:lnTo>
                  <a:pt x="0" y="400304"/>
                </a:lnTo>
                <a:lnTo>
                  <a:pt x="136905" y="191389"/>
                </a:lnTo>
                <a:lnTo>
                  <a:pt x="12953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103365" y="2091054"/>
            <a:ext cx="1261745" cy="511175"/>
          </a:xfrm>
          <a:custGeom>
            <a:avLst/>
            <a:gdLst/>
            <a:ahLst/>
            <a:cxnLst/>
            <a:rect l="l" t="t" r="r" b="b"/>
            <a:pathLst>
              <a:path w="1261745" h="511175">
                <a:moveTo>
                  <a:pt x="71628" y="110362"/>
                </a:moveTo>
                <a:lnTo>
                  <a:pt x="0" y="110362"/>
                </a:lnTo>
                <a:lnTo>
                  <a:pt x="0" y="510667"/>
                </a:lnTo>
                <a:lnTo>
                  <a:pt x="76835" y="510667"/>
                </a:lnTo>
                <a:lnTo>
                  <a:pt x="76835" y="364617"/>
                </a:lnTo>
                <a:lnTo>
                  <a:pt x="248942" y="364617"/>
                </a:lnTo>
                <a:lnTo>
                  <a:pt x="261981" y="345948"/>
                </a:lnTo>
                <a:lnTo>
                  <a:pt x="142621" y="345948"/>
                </a:lnTo>
                <a:lnTo>
                  <a:pt x="129238" y="344495"/>
                </a:lnTo>
                <a:lnTo>
                  <a:pt x="95376" y="322707"/>
                </a:lnTo>
                <a:lnTo>
                  <a:pt x="77160" y="273254"/>
                </a:lnTo>
                <a:lnTo>
                  <a:pt x="75946" y="250444"/>
                </a:lnTo>
                <a:lnTo>
                  <a:pt x="77110" y="230417"/>
                </a:lnTo>
                <a:lnTo>
                  <a:pt x="94487" y="186055"/>
                </a:lnTo>
                <a:lnTo>
                  <a:pt x="127742" y="165695"/>
                </a:lnTo>
                <a:lnTo>
                  <a:pt x="141224" y="164337"/>
                </a:lnTo>
                <a:lnTo>
                  <a:pt x="262626" y="164337"/>
                </a:lnTo>
                <a:lnTo>
                  <a:pt x="254526" y="152908"/>
                </a:lnTo>
                <a:lnTo>
                  <a:pt x="71628" y="152908"/>
                </a:lnTo>
                <a:lnTo>
                  <a:pt x="71628" y="110362"/>
                </a:lnTo>
                <a:close/>
              </a:path>
              <a:path w="1261745" h="511175">
                <a:moveTo>
                  <a:pt x="248942" y="364617"/>
                </a:moveTo>
                <a:lnTo>
                  <a:pt x="76835" y="364617"/>
                </a:lnTo>
                <a:lnTo>
                  <a:pt x="87477" y="375380"/>
                </a:lnTo>
                <a:lnTo>
                  <a:pt x="127930" y="401550"/>
                </a:lnTo>
                <a:lnTo>
                  <a:pt x="161417" y="406908"/>
                </a:lnTo>
                <a:lnTo>
                  <a:pt x="185729" y="404385"/>
                </a:lnTo>
                <a:lnTo>
                  <a:pt x="208184" y="396827"/>
                </a:lnTo>
                <a:lnTo>
                  <a:pt x="228782" y="384244"/>
                </a:lnTo>
                <a:lnTo>
                  <a:pt x="247523" y="366649"/>
                </a:lnTo>
                <a:lnTo>
                  <a:pt x="248942" y="364617"/>
                </a:lnTo>
                <a:close/>
              </a:path>
              <a:path w="1261745" h="511175">
                <a:moveTo>
                  <a:pt x="262626" y="164337"/>
                </a:moveTo>
                <a:lnTo>
                  <a:pt x="141224" y="164337"/>
                </a:lnTo>
                <a:lnTo>
                  <a:pt x="154201" y="165721"/>
                </a:lnTo>
                <a:lnTo>
                  <a:pt x="166084" y="169878"/>
                </a:lnTo>
                <a:lnTo>
                  <a:pt x="194564" y="199086"/>
                </a:lnTo>
                <a:lnTo>
                  <a:pt x="204850" y="254254"/>
                </a:lnTo>
                <a:lnTo>
                  <a:pt x="203751" y="276998"/>
                </a:lnTo>
                <a:lnTo>
                  <a:pt x="187071" y="324612"/>
                </a:lnTo>
                <a:lnTo>
                  <a:pt x="142621" y="345948"/>
                </a:lnTo>
                <a:lnTo>
                  <a:pt x="261981" y="345948"/>
                </a:lnTo>
                <a:lnTo>
                  <a:pt x="263024" y="344453"/>
                </a:lnTo>
                <a:lnTo>
                  <a:pt x="274097" y="318246"/>
                </a:lnTo>
                <a:lnTo>
                  <a:pt x="280741" y="288014"/>
                </a:lnTo>
                <a:lnTo>
                  <a:pt x="282956" y="253746"/>
                </a:lnTo>
                <a:lnTo>
                  <a:pt x="280763" y="220285"/>
                </a:lnTo>
                <a:lnTo>
                  <a:pt x="274177" y="190753"/>
                </a:lnTo>
                <a:lnTo>
                  <a:pt x="263185" y="165127"/>
                </a:lnTo>
                <a:lnTo>
                  <a:pt x="262626" y="164337"/>
                </a:lnTo>
                <a:close/>
              </a:path>
              <a:path w="1261745" h="511175">
                <a:moveTo>
                  <a:pt x="162051" y="103759"/>
                </a:moveTo>
                <a:lnTo>
                  <a:pt x="121511" y="111474"/>
                </a:lnTo>
                <a:lnTo>
                  <a:pt x="88011" y="133096"/>
                </a:lnTo>
                <a:lnTo>
                  <a:pt x="71628" y="152908"/>
                </a:lnTo>
                <a:lnTo>
                  <a:pt x="254526" y="152908"/>
                </a:lnTo>
                <a:lnTo>
                  <a:pt x="208724" y="113664"/>
                </a:lnTo>
                <a:lnTo>
                  <a:pt x="162051" y="103759"/>
                </a:lnTo>
                <a:close/>
              </a:path>
              <a:path w="1261745" h="511175">
                <a:moveTo>
                  <a:pt x="761745" y="110362"/>
                </a:moveTo>
                <a:lnTo>
                  <a:pt x="685038" y="110362"/>
                </a:lnTo>
                <a:lnTo>
                  <a:pt x="685038" y="400304"/>
                </a:lnTo>
                <a:lnTo>
                  <a:pt x="761745" y="400304"/>
                </a:lnTo>
                <a:lnTo>
                  <a:pt x="761745" y="110362"/>
                </a:lnTo>
                <a:close/>
              </a:path>
              <a:path w="1261745" h="511175">
                <a:moveTo>
                  <a:pt x="905383" y="110362"/>
                </a:moveTo>
                <a:lnTo>
                  <a:pt x="834643" y="110362"/>
                </a:lnTo>
                <a:lnTo>
                  <a:pt x="834643" y="400304"/>
                </a:lnTo>
                <a:lnTo>
                  <a:pt x="911479" y="400304"/>
                </a:lnTo>
                <a:lnTo>
                  <a:pt x="911479" y="259461"/>
                </a:lnTo>
                <a:lnTo>
                  <a:pt x="911860" y="240006"/>
                </a:lnTo>
                <a:lnTo>
                  <a:pt x="917575" y="199644"/>
                </a:lnTo>
                <a:lnTo>
                  <a:pt x="945253" y="167844"/>
                </a:lnTo>
                <a:lnTo>
                  <a:pt x="969899" y="162433"/>
                </a:lnTo>
                <a:lnTo>
                  <a:pt x="1255831" y="162433"/>
                </a:lnTo>
                <a:lnTo>
                  <a:pt x="1253363" y="154812"/>
                </a:lnTo>
                <a:lnTo>
                  <a:pt x="1250787" y="149860"/>
                </a:lnTo>
                <a:lnTo>
                  <a:pt x="905383" y="149860"/>
                </a:lnTo>
                <a:lnTo>
                  <a:pt x="905383" y="110362"/>
                </a:lnTo>
                <a:close/>
              </a:path>
              <a:path w="1261745" h="511175">
                <a:moveTo>
                  <a:pt x="1143889" y="162433"/>
                </a:moveTo>
                <a:lnTo>
                  <a:pt x="979678" y="162433"/>
                </a:lnTo>
                <a:lnTo>
                  <a:pt x="987552" y="164465"/>
                </a:lnTo>
                <a:lnTo>
                  <a:pt x="993266" y="168529"/>
                </a:lnTo>
                <a:lnTo>
                  <a:pt x="1008999" y="206597"/>
                </a:lnTo>
                <a:lnTo>
                  <a:pt x="1010031" y="400304"/>
                </a:lnTo>
                <a:lnTo>
                  <a:pt x="1086739" y="400304"/>
                </a:lnTo>
                <a:lnTo>
                  <a:pt x="1086773" y="259461"/>
                </a:lnTo>
                <a:lnTo>
                  <a:pt x="1090328" y="211998"/>
                </a:lnTo>
                <a:lnTo>
                  <a:pt x="1113536" y="172339"/>
                </a:lnTo>
                <a:lnTo>
                  <a:pt x="1135931" y="163052"/>
                </a:lnTo>
                <a:lnTo>
                  <a:pt x="1143889" y="162433"/>
                </a:lnTo>
                <a:close/>
              </a:path>
              <a:path w="1261745" h="511175">
                <a:moveTo>
                  <a:pt x="1255831" y="162433"/>
                </a:moveTo>
                <a:lnTo>
                  <a:pt x="1143889" y="162433"/>
                </a:lnTo>
                <a:lnTo>
                  <a:pt x="1154223" y="163456"/>
                </a:lnTo>
                <a:lnTo>
                  <a:pt x="1163129" y="166528"/>
                </a:lnTo>
                <a:lnTo>
                  <a:pt x="1184030" y="214927"/>
                </a:lnTo>
                <a:lnTo>
                  <a:pt x="1184529" y="234569"/>
                </a:lnTo>
                <a:lnTo>
                  <a:pt x="1184529" y="400304"/>
                </a:lnTo>
                <a:lnTo>
                  <a:pt x="1261237" y="400304"/>
                </a:lnTo>
                <a:lnTo>
                  <a:pt x="1261118" y="210097"/>
                </a:lnTo>
                <a:lnTo>
                  <a:pt x="1260756" y="195568"/>
                </a:lnTo>
                <a:lnTo>
                  <a:pt x="1259300" y="179133"/>
                </a:lnTo>
                <a:lnTo>
                  <a:pt x="1256843" y="165556"/>
                </a:lnTo>
                <a:lnTo>
                  <a:pt x="1255831" y="162433"/>
                </a:lnTo>
                <a:close/>
              </a:path>
              <a:path w="1261745" h="511175">
                <a:moveTo>
                  <a:pt x="995807" y="103759"/>
                </a:moveTo>
                <a:lnTo>
                  <a:pt x="970516" y="106640"/>
                </a:lnTo>
                <a:lnTo>
                  <a:pt x="947023" y="115284"/>
                </a:lnTo>
                <a:lnTo>
                  <a:pt x="925316" y="129690"/>
                </a:lnTo>
                <a:lnTo>
                  <a:pt x="905383" y="149860"/>
                </a:lnTo>
                <a:lnTo>
                  <a:pt x="1077722" y="149860"/>
                </a:lnTo>
                <a:lnTo>
                  <a:pt x="1044193" y="115189"/>
                </a:lnTo>
                <a:lnTo>
                  <a:pt x="995807" y="103759"/>
                </a:lnTo>
                <a:close/>
              </a:path>
              <a:path w="1261745" h="511175">
                <a:moveTo>
                  <a:pt x="1166240" y="103759"/>
                </a:moveTo>
                <a:lnTo>
                  <a:pt x="1118997" y="115189"/>
                </a:lnTo>
                <a:lnTo>
                  <a:pt x="1087510" y="139049"/>
                </a:lnTo>
                <a:lnTo>
                  <a:pt x="1077722" y="149860"/>
                </a:lnTo>
                <a:lnTo>
                  <a:pt x="1250787" y="149860"/>
                </a:lnTo>
                <a:lnTo>
                  <a:pt x="1220342" y="116712"/>
                </a:lnTo>
                <a:lnTo>
                  <a:pt x="1181623" y="104568"/>
                </a:lnTo>
                <a:lnTo>
                  <a:pt x="1166240" y="103759"/>
                </a:lnTo>
                <a:close/>
              </a:path>
              <a:path w="1261745" h="511175">
                <a:moveTo>
                  <a:pt x="761745" y="0"/>
                </a:moveTo>
                <a:lnTo>
                  <a:pt x="685038" y="0"/>
                </a:lnTo>
                <a:lnTo>
                  <a:pt x="685038" y="70993"/>
                </a:lnTo>
                <a:lnTo>
                  <a:pt x="761745" y="70993"/>
                </a:lnTo>
                <a:lnTo>
                  <a:pt x="761745" y="0"/>
                </a:lnTo>
                <a:close/>
              </a:path>
              <a:path w="1261745" h="511175">
                <a:moveTo>
                  <a:pt x="420115" y="0"/>
                </a:moveTo>
                <a:lnTo>
                  <a:pt x="343281" y="0"/>
                </a:lnTo>
                <a:lnTo>
                  <a:pt x="343281" y="400304"/>
                </a:lnTo>
                <a:lnTo>
                  <a:pt x="420115" y="400304"/>
                </a:lnTo>
                <a:lnTo>
                  <a:pt x="420115" y="255016"/>
                </a:lnTo>
                <a:lnTo>
                  <a:pt x="420546" y="237847"/>
                </a:lnTo>
                <a:lnTo>
                  <a:pt x="427101" y="199771"/>
                </a:lnTo>
                <a:lnTo>
                  <a:pt x="456783" y="167683"/>
                </a:lnTo>
                <a:lnTo>
                  <a:pt x="483108" y="162433"/>
                </a:lnTo>
                <a:lnTo>
                  <a:pt x="600677" y="162433"/>
                </a:lnTo>
                <a:lnTo>
                  <a:pt x="597804" y="154828"/>
                </a:lnTo>
                <a:lnTo>
                  <a:pt x="594008" y="147193"/>
                </a:lnTo>
                <a:lnTo>
                  <a:pt x="420115" y="147193"/>
                </a:lnTo>
                <a:lnTo>
                  <a:pt x="420115" y="0"/>
                </a:lnTo>
                <a:close/>
              </a:path>
              <a:path w="1261745" h="511175">
                <a:moveTo>
                  <a:pt x="600677" y="162433"/>
                </a:moveTo>
                <a:lnTo>
                  <a:pt x="483108" y="162433"/>
                </a:lnTo>
                <a:lnTo>
                  <a:pt x="491132" y="162885"/>
                </a:lnTo>
                <a:lnTo>
                  <a:pt x="498443" y="164242"/>
                </a:lnTo>
                <a:lnTo>
                  <a:pt x="528214" y="197492"/>
                </a:lnTo>
                <a:lnTo>
                  <a:pt x="530733" y="247142"/>
                </a:lnTo>
                <a:lnTo>
                  <a:pt x="530733" y="400304"/>
                </a:lnTo>
                <a:lnTo>
                  <a:pt x="607440" y="400304"/>
                </a:lnTo>
                <a:lnTo>
                  <a:pt x="607337" y="222916"/>
                </a:lnTo>
                <a:lnTo>
                  <a:pt x="605190" y="183137"/>
                </a:lnTo>
                <a:lnTo>
                  <a:pt x="601077" y="163490"/>
                </a:lnTo>
                <a:lnTo>
                  <a:pt x="600677" y="162433"/>
                </a:lnTo>
                <a:close/>
              </a:path>
              <a:path w="1261745" h="511175">
                <a:moveTo>
                  <a:pt x="508888" y="103759"/>
                </a:moveTo>
                <a:lnTo>
                  <a:pt x="483981" y="106473"/>
                </a:lnTo>
                <a:lnTo>
                  <a:pt x="460883" y="114617"/>
                </a:lnTo>
                <a:lnTo>
                  <a:pt x="439594" y="128190"/>
                </a:lnTo>
                <a:lnTo>
                  <a:pt x="420115" y="147193"/>
                </a:lnTo>
                <a:lnTo>
                  <a:pt x="594008" y="147193"/>
                </a:lnTo>
                <a:lnTo>
                  <a:pt x="566644" y="118824"/>
                </a:lnTo>
                <a:lnTo>
                  <a:pt x="521797" y="104376"/>
                </a:lnTo>
                <a:lnTo>
                  <a:pt x="508888" y="103759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79311" y="2255392"/>
            <a:ext cx="128905" cy="181610"/>
          </a:xfrm>
          <a:custGeom>
            <a:avLst/>
            <a:gdLst/>
            <a:ahLst/>
            <a:cxnLst/>
            <a:rect l="l" t="t" r="r" b="b"/>
            <a:pathLst>
              <a:path w="128904" h="181610">
                <a:moveTo>
                  <a:pt x="65277" y="0"/>
                </a:moveTo>
                <a:lnTo>
                  <a:pt x="28451" y="12215"/>
                </a:lnTo>
                <a:lnTo>
                  <a:pt x="4651" y="48672"/>
                </a:lnTo>
                <a:lnTo>
                  <a:pt x="0" y="86106"/>
                </a:lnTo>
                <a:lnTo>
                  <a:pt x="1214" y="108916"/>
                </a:lnTo>
                <a:lnTo>
                  <a:pt x="19430" y="158369"/>
                </a:lnTo>
                <a:lnTo>
                  <a:pt x="53292" y="180157"/>
                </a:lnTo>
                <a:lnTo>
                  <a:pt x="66675" y="181610"/>
                </a:lnTo>
                <a:lnTo>
                  <a:pt x="79460" y="180276"/>
                </a:lnTo>
                <a:lnTo>
                  <a:pt x="118939" y="147816"/>
                </a:lnTo>
                <a:lnTo>
                  <a:pt x="128904" y="89916"/>
                </a:lnTo>
                <a:lnTo>
                  <a:pt x="127762" y="68605"/>
                </a:lnTo>
                <a:lnTo>
                  <a:pt x="110616" y="22225"/>
                </a:lnTo>
                <a:lnTo>
                  <a:pt x="78255" y="1383"/>
                </a:lnTo>
                <a:lnTo>
                  <a:pt x="65277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88404" y="2201417"/>
            <a:ext cx="76835" cy="290195"/>
          </a:xfrm>
          <a:custGeom>
            <a:avLst/>
            <a:gdLst/>
            <a:ahLst/>
            <a:cxnLst/>
            <a:rect l="l" t="t" r="r" b="b"/>
            <a:pathLst>
              <a:path w="76834" h="290194">
                <a:moveTo>
                  <a:pt x="0" y="0"/>
                </a:moveTo>
                <a:lnTo>
                  <a:pt x="76707" y="0"/>
                </a:lnTo>
                <a:lnTo>
                  <a:pt x="76707" y="289941"/>
                </a:lnTo>
                <a:lnTo>
                  <a:pt x="0" y="289941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938009" y="2194814"/>
            <a:ext cx="426720" cy="296545"/>
          </a:xfrm>
          <a:custGeom>
            <a:avLst/>
            <a:gdLst/>
            <a:ahLst/>
            <a:cxnLst/>
            <a:rect l="l" t="t" r="r" b="b"/>
            <a:pathLst>
              <a:path w="426720" h="296544">
                <a:moveTo>
                  <a:pt x="161163" y="0"/>
                </a:moveTo>
                <a:lnTo>
                  <a:pt x="198810" y="6429"/>
                </a:lnTo>
                <a:lnTo>
                  <a:pt x="236053" y="35290"/>
                </a:lnTo>
                <a:lnTo>
                  <a:pt x="243078" y="46100"/>
                </a:lnTo>
                <a:lnTo>
                  <a:pt x="252866" y="35290"/>
                </a:lnTo>
                <a:lnTo>
                  <a:pt x="284353" y="11430"/>
                </a:lnTo>
                <a:lnTo>
                  <a:pt x="331597" y="0"/>
                </a:lnTo>
                <a:lnTo>
                  <a:pt x="346979" y="809"/>
                </a:lnTo>
                <a:lnTo>
                  <a:pt x="385699" y="12953"/>
                </a:lnTo>
                <a:lnTo>
                  <a:pt x="418719" y="51053"/>
                </a:lnTo>
                <a:lnTo>
                  <a:pt x="426112" y="91809"/>
                </a:lnTo>
                <a:lnTo>
                  <a:pt x="426593" y="111125"/>
                </a:lnTo>
                <a:lnTo>
                  <a:pt x="426593" y="296545"/>
                </a:lnTo>
                <a:lnTo>
                  <a:pt x="349885" y="296545"/>
                </a:lnTo>
                <a:lnTo>
                  <a:pt x="349885" y="130810"/>
                </a:lnTo>
                <a:lnTo>
                  <a:pt x="349386" y="111168"/>
                </a:lnTo>
                <a:lnTo>
                  <a:pt x="335962" y="67889"/>
                </a:lnTo>
                <a:lnTo>
                  <a:pt x="309245" y="58674"/>
                </a:lnTo>
                <a:lnTo>
                  <a:pt x="301287" y="59293"/>
                </a:lnTo>
                <a:lnTo>
                  <a:pt x="266668" y="80660"/>
                </a:lnTo>
                <a:lnTo>
                  <a:pt x="253698" y="121856"/>
                </a:lnTo>
                <a:lnTo>
                  <a:pt x="252095" y="157352"/>
                </a:lnTo>
                <a:lnTo>
                  <a:pt x="252095" y="296545"/>
                </a:lnTo>
                <a:lnTo>
                  <a:pt x="175387" y="296545"/>
                </a:lnTo>
                <a:lnTo>
                  <a:pt x="175387" y="137668"/>
                </a:lnTo>
                <a:lnTo>
                  <a:pt x="175127" y="118383"/>
                </a:lnTo>
                <a:lnTo>
                  <a:pt x="168529" y="74802"/>
                </a:lnTo>
                <a:lnTo>
                  <a:pt x="158623" y="64770"/>
                </a:lnTo>
                <a:lnTo>
                  <a:pt x="152908" y="60706"/>
                </a:lnTo>
                <a:lnTo>
                  <a:pt x="145034" y="58674"/>
                </a:lnTo>
                <a:lnTo>
                  <a:pt x="135255" y="58674"/>
                </a:lnTo>
                <a:lnTo>
                  <a:pt x="96682" y="73614"/>
                </a:lnTo>
                <a:lnTo>
                  <a:pt x="78359" y="119792"/>
                </a:lnTo>
                <a:lnTo>
                  <a:pt x="76835" y="155701"/>
                </a:lnTo>
                <a:lnTo>
                  <a:pt x="76835" y="296545"/>
                </a:lnTo>
                <a:lnTo>
                  <a:pt x="0" y="296545"/>
                </a:lnTo>
                <a:lnTo>
                  <a:pt x="0" y="6603"/>
                </a:lnTo>
                <a:lnTo>
                  <a:pt x="70739" y="6603"/>
                </a:lnTo>
                <a:lnTo>
                  <a:pt x="70739" y="46100"/>
                </a:lnTo>
                <a:lnTo>
                  <a:pt x="90672" y="25931"/>
                </a:lnTo>
                <a:lnTo>
                  <a:pt x="112379" y="11525"/>
                </a:lnTo>
                <a:lnTo>
                  <a:pt x="135872" y="2881"/>
                </a:lnTo>
                <a:lnTo>
                  <a:pt x="161163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103365" y="2194814"/>
            <a:ext cx="283210" cy="407034"/>
          </a:xfrm>
          <a:custGeom>
            <a:avLst/>
            <a:gdLst/>
            <a:ahLst/>
            <a:cxnLst/>
            <a:rect l="l" t="t" r="r" b="b"/>
            <a:pathLst>
              <a:path w="283210" h="407035">
                <a:moveTo>
                  <a:pt x="162051" y="0"/>
                </a:moveTo>
                <a:lnTo>
                  <a:pt x="208724" y="9905"/>
                </a:lnTo>
                <a:lnTo>
                  <a:pt x="247776" y="39624"/>
                </a:lnTo>
                <a:lnTo>
                  <a:pt x="274177" y="86994"/>
                </a:lnTo>
                <a:lnTo>
                  <a:pt x="282956" y="149987"/>
                </a:lnTo>
                <a:lnTo>
                  <a:pt x="280741" y="184255"/>
                </a:lnTo>
                <a:lnTo>
                  <a:pt x="263024" y="240694"/>
                </a:lnTo>
                <a:lnTo>
                  <a:pt x="228782" y="280485"/>
                </a:lnTo>
                <a:lnTo>
                  <a:pt x="185729" y="300626"/>
                </a:lnTo>
                <a:lnTo>
                  <a:pt x="161417" y="303149"/>
                </a:lnTo>
                <a:lnTo>
                  <a:pt x="149699" y="302553"/>
                </a:lnTo>
                <a:lnTo>
                  <a:pt x="107999" y="288004"/>
                </a:lnTo>
                <a:lnTo>
                  <a:pt x="76835" y="260858"/>
                </a:lnTo>
                <a:lnTo>
                  <a:pt x="76835" y="406908"/>
                </a:lnTo>
                <a:lnTo>
                  <a:pt x="0" y="406908"/>
                </a:lnTo>
                <a:lnTo>
                  <a:pt x="0" y="6603"/>
                </a:lnTo>
                <a:lnTo>
                  <a:pt x="71628" y="6603"/>
                </a:lnTo>
                <a:lnTo>
                  <a:pt x="71628" y="49149"/>
                </a:lnTo>
                <a:lnTo>
                  <a:pt x="79200" y="38719"/>
                </a:lnTo>
                <a:lnTo>
                  <a:pt x="109347" y="13715"/>
                </a:lnTo>
                <a:lnTo>
                  <a:pt x="147887" y="857"/>
                </a:lnTo>
                <a:lnTo>
                  <a:pt x="162051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88404" y="2091054"/>
            <a:ext cx="76835" cy="71120"/>
          </a:xfrm>
          <a:custGeom>
            <a:avLst/>
            <a:gdLst/>
            <a:ahLst/>
            <a:cxnLst/>
            <a:rect l="l" t="t" r="r" b="b"/>
            <a:pathLst>
              <a:path w="76834" h="71119">
                <a:moveTo>
                  <a:pt x="0" y="0"/>
                </a:moveTo>
                <a:lnTo>
                  <a:pt x="76707" y="0"/>
                </a:lnTo>
                <a:lnTo>
                  <a:pt x="76707" y="70993"/>
                </a:lnTo>
                <a:lnTo>
                  <a:pt x="0" y="70993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46646" y="2091054"/>
            <a:ext cx="264160" cy="400685"/>
          </a:xfrm>
          <a:custGeom>
            <a:avLst/>
            <a:gdLst/>
            <a:ahLst/>
            <a:cxnLst/>
            <a:rect l="l" t="t" r="r" b="b"/>
            <a:pathLst>
              <a:path w="264159" h="400685">
                <a:moveTo>
                  <a:pt x="0" y="0"/>
                </a:moveTo>
                <a:lnTo>
                  <a:pt x="76834" y="0"/>
                </a:lnTo>
                <a:lnTo>
                  <a:pt x="76834" y="147193"/>
                </a:lnTo>
                <a:lnTo>
                  <a:pt x="96313" y="128190"/>
                </a:lnTo>
                <a:lnTo>
                  <a:pt x="117601" y="114617"/>
                </a:lnTo>
                <a:lnTo>
                  <a:pt x="140700" y="106473"/>
                </a:lnTo>
                <a:lnTo>
                  <a:pt x="165607" y="103759"/>
                </a:lnTo>
                <a:lnTo>
                  <a:pt x="178516" y="104376"/>
                </a:lnTo>
                <a:lnTo>
                  <a:pt x="223363" y="118824"/>
                </a:lnTo>
                <a:lnTo>
                  <a:pt x="250418" y="146571"/>
                </a:lnTo>
                <a:lnTo>
                  <a:pt x="261909" y="183137"/>
                </a:lnTo>
                <a:lnTo>
                  <a:pt x="264159" y="230250"/>
                </a:lnTo>
                <a:lnTo>
                  <a:pt x="264159" y="400304"/>
                </a:lnTo>
                <a:lnTo>
                  <a:pt x="187451" y="400304"/>
                </a:lnTo>
                <a:lnTo>
                  <a:pt x="187451" y="247142"/>
                </a:lnTo>
                <a:lnTo>
                  <a:pt x="187168" y="226448"/>
                </a:lnTo>
                <a:lnTo>
                  <a:pt x="180085" y="181102"/>
                </a:lnTo>
                <a:lnTo>
                  <a:pt x="139826" y="162433"/>
                </a:lnTo>
                <a:lnTo>
                  <a:pt x="130544" y="163024"/>
                </a:lnTo>
                <a:lnTo>
                  <a:pt x="92757" y="183403"/>
                </a:lnTo>
                <a:lnTo>
                  <a:pt x="78565" y="222916"/>
                </a:lnTo>
                <a:lnTo>
                  <a:pt x="76834" y="255016"/>
                </a:lnTo>
                <a:lnTo>
                  <a:pt x="76834" y="400304"/>
                </a:lnTo>
                <a:lnTo>
                  <a:pt x="0" y="400304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308847" y="1731264"/>
            <a:ext cx="1787652" cy="123443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364980" y="1731264"/>
            <a:ext cx="886968" cy="12344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520428" y="1731264"/>
            <a:ext cx="2066544" cy="123443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855452" y="1731264"/>
            <a:ext cx="886968" cy="12344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703818" y="2064130"/>
            <a:ext cx="1001394" cy="509905"/>
          </a:xfrm>
          <a:custGeom>
            <a:avLst/>
            <a:gdLst/>
            <a:ahLst/>
            <a:cxnLst/>
            <a:rect l="l" t="t" r="r" b="b"/>
            <a:pathLst>
              <a:path w="1001395" h="509905">
                <a:moveTo>
                  <a:pt x="570102" y="433197"/>
                </a:moveTo>
                <a:lnTo>
                  <a:pt x="493395" y="433197"/>
                </a:lnTo>
                <a:lnTo>
                  <a:pt x="493395" y="509905"/>
                </a:lnTo>
                <a:lnTo>
                  <a:pt x="570102" y="509905"/>
                </a:lnTo>
                <a:lnTo>
                  <a:pt x="570102" y="433197"/>
                </a:lnTo>
                <a:close/>
              </a:path>
              <a:path w="1001395" h="509905">
                <a:moveTo>
                  <a:pt x="534670" y="103759"/>
                </a:moveTo>
                <a:lnTo>
                  <a:pt x="494014" y="108505"/>
                </a:lnTo>
                <a:lnTo>
                  <a:pt x="457453" y="122682"/>
                </a:lnTo>
                <a:lnTo>
                  <a:pt x="426878" y="145748"/>
                </a:lnTo>
                <a:lnTo>
                  <a:pt x="404113" y="177292"/>
                </a:lnTo>
                <a:lnTo>
                  <a:pt x="389937" y="213677"/>
                </a:lnTo>
                <a:lnTo>
                  <a:pt x="385190" y="251206"/>
                </a:lnTo>
                <a:lnTo>
                  <a:pt x="386379" y="275284"/>
                </a:lnTo>
                <a:lnTo>
                  <a:pt x="395853" y="317678"/>
                </a:lnTo>
                <a:lnTo>
                  <a:pt x="414617" y="352423"/>
                </a:lnTo>
                <a:lnTo>
                  <a:pt x="442100" y="378850"/>
                </a:lnTo>
                <a:lnTo>
                  <a:pt x="477438" y="396781"/>
                </a:lnTo>
                <a:lnTo>
                  <a:pt x="515487" y="405786"/>
                </a:lnTo>
                <a:lnTo>
                  <a:pt x="535177" y="406908"/>
                </a:lnTo>
                <a:lnTo>
                  <a:pt x="566013" y="404213"/>
                </a:lnTo>
                <a:lnTo>
                  <a:pt x="594121" y="396113"/>
                </a:lnTo>
                <a:lnTo>
                  <a:pt x="619492" y="382583"/>
                </a:lnTo>
                <a:lnTo>
                  <a:pt x="642111" y="363601"/>
                </a:lnTo>
                <a:lnTo>
                  <a:pt x="657580" y="344424"/>
                </a:lnTo>
                <a:lnTo>
                  <a:pt x="534924" y="344424"/>
                </a:lnTo>
                <a:lnTo>
                  <a:pt x="520471" y="342993"/>
                </a:lnTo>
                <a:lnTo>
                  <a:pt x="484377" y="321437"/>
                </a:lnTo>
                <a:lnTo>
                  <a:pt x="465197" y="275681"/>
                </a:lnTo>
                <a:lnTo>
                  <a:pt x="463930" y="255397"/>
                </a:lnTo>
                <a:lnTo>
                  <a:pt x="465197" y="235057"/>
                </a:lnTo>
                <a:lnTo>
                  <a:pt x="484377" y="189230"/>
                </a:lnTo>
                <a:lnTo>
                  <a:pt x="520471" y="167798"/>
                </a:lnTo>
                <a:lnTo>
                  <a:pt x="534924" y="166370"/>
                </a:lnTo>
                <a:lnTo>
                  <a:pt x="658517" y="166370"/>
                </a:lnTo>
                <a:lnTo>
                  <a:pt x="642492" y="146558"/>
                </a:lnTo>
                <a:lnTo>
                  <a:pt x="619966" y="127815"/>
                </a:lnTo>
                <a:lnTo>
                  <a:pt x="594486" y="114442"/>
                </a:lnTo>
                <a:lnTo>
                  <a:pt x="566054" y="106427"/>
                </a:lnTo>
                <a:lnTo>
                  <a:pt x="534670" y="103759"/>
                </a:lnTo>
                <a:close/>
              </a:path>
              <a:path w="1001395" h="509905">
                <a:moveTo>
                  <a:pt x="658517" y="166370"/>
                </a:moveTo>
                <a:lnTo>
                  <a:pt x="534924" y="166370"/>
                </a:lnTo>
                <a:lnTo>
                  <a:pt x="549300" y="167798"/>
                </a:lnTo>
                <a:lnTo>
                  <a:pt x="562498" y="172085"/>
                </a:lnTo>
                <a:lnTo>
                  <a:pt x="594155" y="201997"/>
                </a:lnTo>
                <a:lnTo>
                  <a:pt x="605646" y="254508"/>
                </a:lnTo>
                <a:lnTo>
                  <a:pt x="605623" y="255397"/>
                </a:lnTo>
                <a:lnTo>
                  <a:pt x="600535" y="293338"/>
                </a:lnTo>
                <a:lnTo>
                  <a:pt x="574482" y="331511"/>
                </a:lnTo>
                <a:lnTo>
                  <a:pt x="534924" y="344424"/>
                </a:lnTo>
                <a:lnTo>
                  <a:pt x="657580" y="344424"/>
                </a:lnTo>
                <a:lnTo>
                  <a:pt x="660687" y="340572"/>
                </a:lnTo>
                <a:lnTo>
                  <a:pt x="673941" y="314721"/>
                </a:lnTo>
                <a:lnTo>
                  <a:pt x="681884" y="286037"/>
                </a:lnTo>
                <a:lnTo>
                  <a:pt x="684529" y="254508"/>
                </a:lnTo>
                <a:lnTo>
                  <a:pt x="681908" y="223317"/>
                </a:lnTo>
                <a:lnTo>
                  <a:pt x="674036" y="194913"/>
                </a:lnTo>
                <a:lnTo>
                  <a:pt x="660902" y="169318"/>
                </a:lnTo>
                <a:lnTo>
                  <a:pt x="658517" y="166370"/>
                </a:lnTo>
                <a:close/>
              </a:path>
              <a:path w="1001395" h="509905">
                <a:moveTo>
                  <a:pt x="868045" y="103759"/>
                </a:moveTo>
                <a:lnTo>
                  <a:pt x="810021" y="113760"/>
                </a:lnTo>
                <a:lnTo>
                  <a:pt x="765428" y="143764"/>
                </a:lnTo>
                <a:lnTo>
                  <a:pt x="736917" y="191754"/>
                </a:lnTo>
                <a:lnTo>
                  <a:pt x="727455" y="255651"/>
                </a:lnTo>
                <a:lnTo>
                  <a:pt x="729815" y="289230"/>
                </a:lnTo>
                <a:lnTo>
                  <a:pt x="748726" y="344769"/>
                </a:lnTo>
                <a:lnTo>
                  <a:pt x="785780" y="384351"/>
                </a:lnTo>
                <a:lnTo>
                  <a:pt x="836453" y="404405"/>
                </a:lnTo>
                <a:lnTo>
                  <a:pt x="866648" y="406908"/>
                </a:lnTo>
                <a:lnTo>
                  <a:pt x="893244" y="405262"/>
                </a:lnTo>
                <a:lnTo>
                  <a:pt x="937960" y="392066"/>
                </a:lnTo>
                <a:lnTo>
                  <a:pt x="971367" y="365656"/>
                </a:lnTo>
                <a:lnTo>
                  <a:pt x="985457" y="344424"/>
                </a:lnTo>
                <a:lnTo>
                  <a:pt x="870203" y="344424"/>
                </a:lnTo>
                <a:lnTo>
                  <a:pt x="856368" y="343090"/>
                </a:lnTo>
                <a:lnTo>
                  <a:pt x="823722" y="323088"/>
                </a:lnTo>
                <a:lnTo>
                  <a:pt x="807416" y="274099"/>
                </a:lnTo>
                <a:lnTo>
                  <a:pt x="806323" y="250190"/>
                </a:lnTo>
                <a:lnTo>
                  <a:pt x="807394" y="228615"/>
                </a:lnTo>
                <a:lnTo>
                  <a:pt x="823467" y="183896"/>
                </a:lnTo>
                <a:lnTo>
                  <a:pt x="869187" y="164211"/>
                </a:lnTo>
                <a:lnTo>
                  <a:pt x="983941" y="164211"/>
                </a:lnTo>
                <a:lnTo>
                  <a:pt x="979217" y="155400"/>
                </a:lnTo>
                <a:lnTo>
                  <a:pt x="952373" y="126619"/>
                </a:lnTo>
                <a:lnTo>
                  <a:pt x="915590" y="109474"/>
                </a:lnTo>
                <a:lnTo>
                  <a:pt x="893169" y="105187"/>
                </a:lnTo>
                <a:lnTo>
                  <a:pt x="868045" y="103759"/>
                </a:lnTo>
                <a:close/>
              </a:path>
              <a:path w="1001395" h="509905">
                <a:moveTo>
                  <a:pt x="925702" y="289179"/>
                </a:moveTo>
                <a:lnTo>
                  <a:pt x="906017" y="331978"/>
                </a:lnTo>
                <a:lnTo>
                  <a:pt x="870203" y="344424"/>
                </a:lnTo>
                <a:lnTo>
                  <a:pt x="985457" y="344424"/>
                </a:lnTo>
                <a:lnTo>
                  <a:pt x="993846" y="326413"/>
                </a:lnTo>
                <a:lnTo>
                  <a:pt x="1001013" y="302006"/>
                </a:lnTo>
                <a:lnTo>
                  <a:pt x="925702" y="289179"/>
                </a:lnTo>
                <a:close/>
              </a:path>
              <a:path w="1001395" h="509905">
                <a:moveTo>
                  <a:pt x="983941" y="164211"/>
                </a:moveTo>
                <a:lnTo>
                  <a:pt x="869187" y="164211"/>
                </a:lnTo>
                <a:lnTo>
                  <a:pt x="879451" y="164925"/>
                </a:lnTo>
                <a:lnTo>
                  <a:pt x="888714" y="167068"/>
                </a:lnTo>
                <a:lnTo>
                  <a:pt x="919116" y="199161"/>
                </a:lnTo>
                <a:lnTo>
                  <a:pt x="921638" y="209804"/>
                </a:lnTo>
                <a:lnTo>
                  <a:pt x="997203" y="196088"/>
                </a:lnTo>
                <a:lnTo>
                  <a:pt x="989324" y="174249"/>
                </a:lnTo>
                <a:lnTo>
                  <a:pt x="983941" y="164211"/>
                </a:lnTo>
                <a:close/>
              </a:path>
              <a:path w="1001395" h="509905">
                <a:moveTo>
                  <a:pt x="80772" y="0"/>
                </a:moveTo>
                <a:lnTo>
                  <a:pt x="0" y="0"/>
                </a:lnTo>
                <a:lnTo>
                  <a:pt x="0" y="400431"/>
                </a:lnTo>
                <a:lnTo>
                  <a:pt x="80772" y="400431"/>
                </a:lnTo>
                <a:lnTo>
                  <a:pt x="80772" y="225298"/>
                </a:lnTo>
                <a:lnTo>
                  <a:pt x="320039" y="225298"/>
                </a:lnTo>
                <a:lnTo>
                  <a:pt x="320039" y="157607"/>
                </a:lnTo>
                <a:lnTo>
                  <a:pt x="80772" y="157607"/>
                </a:lnTo>
                <a:lnTo>
                  <a:pt x="80772" y="0"/>
                </a:lnTo>
                <a:close/>
              </a:path>
              <a:path w="1001395" h="509905">
                <a:moveTo>
                  <a:pt x="320039" y="225298"/>
                </a:moveTo>
                <a:lnTo>
                  <a:pt x="239140" y="225298"/>
                </a:lnTo>
                <a:lnTo>
                  <a:pt x="239140" y="400431"/>
                </a:lnTo>
                <a:lnTo>
                  <a:pt x="320039" y="400431"/>
                </a:lnTo>
                <a:lnTo>
                  <a:pt x="320039" y="225298"/>
                </a:lnTo>
                <a:close/>
              </a:path>
              <a:path w="1001395" h="509905">
                <a:moveTo>
                  <a:pt x="320039" y="0"/>
                </a:moveTo>
                <a:lnTo>
                  <a:pt x="239140" y="0"/>
                </a:lnTo>
                <a:lnTo>
                  <a:pt x="239140" y="157607"/>
                </a:lnTo>
                <a:lnTo>
                  <a:pt x="320039" y="157607"/>
                </a:lnTo>
                <a:lnTo>
                  <a:pt x="320039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197213" y="2497327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0"/>
                </a:moveTo>
                <a:lnTo>
                  <a:pt x="76707" y="0"/>
                </a:lnTo>
                <a:lnTo>
                  <a:pt x="76707" y="76708"/>
                </a:lnTo>
                <a:lnTo>
                  <a:pt x="0" y="7670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67748" y="2230501"/>
            <a:ext cx="142240" cy="178435"/>
          </a:xfrm>
          <a:custGeom>
            <a:avLst/>
            <a:gdLst/>
            <a:ahLst/>
            <a:cxnLst/>
            <a:rect l="l" t="t" r="r" b="b"/>
            <a:pathLst>
              <a:path w="142240" h="178435">
                <a:moveTo>
                  <a:pt x="70993" y="0"/>
                </a:moveTo>
                <a:lnTo>
                  <a:pt x="31255" y="12858"/>
                </a:lnTo>
                <a:lnTo>
                  <a:pt x="5079" y="50895"/>
                </a:lnTo>
                <a:lnTo>
                  <a:pt x="0" y="89026"/>
                </a:lnTo>
                <a:lnTo>
                  <a:pt x="1266" y="109311"/>
                </a:lnTo>
                <a:lnTo>
                  <a:pt x="20447" y="155066"/>
                </a:lnTo>
                <a:lnTo>
                  <a:pt x="56540" y="176623"/>
                </a:lnTo>
                <a:lnTo>
                  <a:pt x="70993" y="178053"/>
                </a:lnTo>
                <a:lnTo>
                  <a:pt x="85369" y="176623"/>
                </a:lnTo>
                <a:lnTo>
                  <a:pt x="121284" y="155066"/>
                </a:lnTo>
                <a:lnTo>
                  <a:pt x="140448" y="108989"/>
                </a:lnTo>
                <a:lnTo>
                  <a:pt x="141731" y="88391"/>
                </a:lnTo>
                <a:lnTo>
                  <a:pt x="140448" y="68365"/>
                </a:lnTo>
                <a:lnTo>
                  <a:pt x="121284" y="22860"/>
                </a:lnTo>
                <a:lnTo>
                  <a:pt x="85369" y="1428"/>
                </a:lnTo>
                <a:lnTo>
                  <a:pt x="70993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431273" y="2167889"/>
            <a:ext cx="273685" cy="303530"/>
          </a:xfrm>
          <a:custGeom>
            <a:avLst/>
            <a:gdLst/>
            <a:ahLst/>
            <a:cxnLst/>
            <a:rect l="l" t="t" r="r" b="b"/>
            <a:pathLst>
              <a:path w="273684" h="303530">
                <a:moveTo>
                  <a:pt x="140589" y="0"/>
                </a:moveTo>
                <a:lnTo>
                  <a:pt x="188134" y="5715"/>
                </a:lnTo>
                <a:lnTo>
                  <a:pt x="224917" y="22860"/>
                </a:lnTo>
                <a:lnTo>
                  <a:pt x="251761" y="51641"/>
                </a:lnTo>
                <a:lnTo>
                  <a:pt x="269748" y="92329"/>
                </a:lnTo>
                <a:lnTo>
                  <a:pt x="194182" y="106045"/>
                </a:lnTo>
                <a:lnTo>
                  <a:pt x="191660" y="95402"/>
                </a:lnTo>
                <a:lnTo>
                  <a:pt x="187912" y="86153"/>
                </a:lnTo>
                <a:lnTo>
                  <a:pt x="151995" y="61166"/>
                </a:lnTo>
                <a:lnTo>
                  <a:pt x="141731" y="60451"/>
                </a:lnTo>
                <a:lnTo>
                  <a:pt x="128087" y="61670"/>
                </a:lnTo>
                <a:lnTo>
                  <a:pt x="88511" y="91709"/>
                </a:lnTo>
                <a:lnTo>
                  <a:pt x="78867" y="146431"/>
                </a:lnTo>
                <a:lnTo>
                  <a:pt x="79960" y="170340"/>
                </a:lnTo>
                <a:lnTo>
                  <a:pt x="96266" y="219329"/>
                </a:lnTo>
                <a:lnTo>
                  <a:pt x="128912" y="239331"/>
                </a:lnTo>
                <a:lnTo>
                  <a:pt x="142748" y="240664"/>
                </a:lnTo>
                <a:lnTo>
                  <a:pt x="153201" y="239881"/>
                </a:lnTo>
                <a:lnTo>
                  <a:pt x="190452" y="211343"/>
                </a:lnTo>
                <a:lnTo>
                  <a:pt x="198247" y="185420"/>
                </a:lnTo>
                <a:lnTo>
                  <a:pt x="273557" y="198247"/>
                </a:lnTo>
                <a:lnTo>
                  <a:pt x="256508" y="243871"/>
                </a:lnTo>
                <a:lnTo>
                  <a:pt x="228600" y="276733"/>
                </a:lnTo>
                <a:lnTo>
                  <a:pt x="189563" y="296560"/>
                </a:lnTo>
                <a:lnTo>
                  <a:pt x="139192" y="303149"/>
                </a:lnTo>
                <a:lnTo>
                  <a:pt x="108997" y="300646"/>
                </a:lnTo>
                <a:lnTo>
                  <a:pt x="58324" y="280592"/>
                </a:lnTo>
                <a:lnTo>
                  <a:pt x="21270" y="241010"/>
                </a:lnTo>
                <a:lnTo>
                  <a:pt x="2359" y="185471"/>
                </a:lnTo>
                <a:lnTo>
                  <a:pt x="0" y="151892"/>
                </a:lnTo>
                <a:lnTo>
                  <a:pt x="2361" y="117961"/>
                </a:lnTo>
                <a:lnTo>
                  <a:pt x="21324" y="62005"/>
                </a:lnTo>
                <a:lnTo>
                  <a:pt x="58596" y="22502"/>
                </a:lnTo>
                <a:lnTo>
                  <a:pt x="109892" y="2500"/>
                </a:lnTo>
                <a:lnTo>
                  <a:pt x="140589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089008" y="2167889"/>
            <a:ext cx="299720" cy="303530"/>
          </a:xfrm>
          <a:custGeom>
            <a:avLst/>
            <a:gdLst/>
            <a:ahLst/>
            <a:cxnLst/>
            <a:rect l="l" t="t" r="r" b="b"/>
            <a:pathLst>
              <a:path w="299720" h="303530">
                <a:moveTo>
                  <a:pt x="149479" y="0"/>
                </a:moveTo>
                <a:lnTo>
                  <a:pt x="209296" y="10683"/>
                </a:lnTo>
                <a:lnTo>
                  <a:pt x="257301" y="42799"/>
                </a:lnTo>
                <a:lnTo>
                  <a:pt x="288845" y="91154"/>
                </a:lnTo>
                <a:lnTo>
                  <a:pt x="299339" y="150749"/>
                </a:lnTo>
                <a:lnTo>
                  <a:pt x="296693" y="182278"/>
                </a:lnTo>
                <a:lnTo>
                  <a:pt x="275496" y="236813"/>
                </a:lnTo>
                <a:lnTo>
                  <a:pt x="234301" y="278824"/>
                </a:lnTo>
                <a:lnTo>
                  <a:pt x="180822" y="300454"/>
                </a:lnTo>
                <a:lnTo>
                  <a:pt x="149987" y="303149"/>
                </a:lnTo>
                <a:lnTo>
                  <a:pt x="130296" y="302027"/>
                </a:lnTo>
                <a:lnTo>
                  <a:pt x="92247" y="293022"/>
                </a:lnTo>
                <a:lnTo>
                  <a:pt x="56909" y="275091"/>
                </a:lnTo>
                <a:lnTo>
                  <a:pt x="29426" y="248664"/>
                </a:lnTo>
                <a:lnTo>
                  <a:pt x="10662" y="213919"/>
                </a:lnTo>
                <a:lnTo>
                  <a:pt x="1188" y="171525"/>
                </a:lnTo>
                <a:lnTo>
                  <a:pt x="0" y="147447"/>
                </a:lnTo>
                <a:lnTo>
                  <a:pt x="1188" y="128539"/>
                </a:lnTo>
                <a:lnTo>
                  <a:pt x="10662" y="91582"/>
                </a:lnTo>
                <a:lnTo>
                  <a:pt x="29329" y="56695"/>
                </a:lnTo>
                <a:lnTo>
                  <a:pt x="55999" y="29402"/>
                </a:lnTo>
                <a:lnTo>
                  <a:pt x="90025" y="10662"/>
                </a:lnTo>
                <a:lnTo>
                  <a:pt x="128645" y="1188"/>
                </a:lnTo>
                <a:lnTo>
                  <a:pt x="149479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703818" y="2064130"/>
            <a:ext cx="320040" cy="400685"/>
          </a:xfrm>
          <a:custGeom>
            <a:avLst/>
            <a:gdLst/>
            <a:ahLst/>
            <a:cxnLst/>
            <a:rect l="l" t="t" r="r" b="b"/>
            <a:pathLst>
              <a:path w="320040" h="400685">
                <a:moveTo>
                  <a:pt x="0" y="0"/>
                </a:moveTo>
                <a:lnTo>
                  <a:pt x="80772" y="0"/>
                </a:lnTo>
                <a:lnTo>
                  <a:pt x="80772" y="157607"/>
                </a:lnTo>
                <a:lnTo>
                  <a:pt x="239140" y="157607"/>
                </a:lnTo>
                <a:lnTo>
                  <a:pt x="239140" y="0"/>
                </a:lnTo>
                <a:lnTo>
                  <a:pt x="320039" y="0"/>
                </a:lnTo>
                <a:lnTo>
                  <a:pt x="320039" y="400431"/>
                </a:lnTo>
                <a:lnTo>
                  <a:pt x="239140" y="400431"/>
                </a:lnTo>
                <a:lnTo>
                  <a:pt x="239140" y="225298"/>
                </a:lnTo>
                <a:lnTo>
                  <a:pt x="80772" y="225298"/>
                </a:lnTo>
                <a:lnTo>
                  <a:pt x="80772" y="400431"/>
                </a:lnTo>
                <a:lnTo>
                  <a:pt x="0" y="400431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908158" y="2051176"/>
            <a:ext cx="1269873" cy="42595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92708" y="4785359"/>
            <a:ext cx="2223516" cy="123443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584704" y="4785359"/>
            <a:ext cx="886968" cy="12344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86788" y="5118989"/>
            <a:ext cx="1412875" cy="407034"/>
          </a:xfrm>
          <a:custGeom>
            <a:avLst/>
            <a:gdLst/>
            <a:ahLst/>
            <a:cxnLst/>
            <a:rect l="l" t="t" r="r" b="b"/>
            <a:pathLst>
              <a:path w="1412875" h="407035">
                <a:moveTo>
                  <a:pt x="1100304" y="162560"/>
                </a:moveTo>
                <a:lnTo>
                  <a:pt x="977519" y="162560"/>
                </a:lnTo>
                <a:lnTo>
                  <a:pt x="991522" y="163153"/>
                </a:lnTo>
                <a:lnTo>
                  <a:pt x="1003061" y="164925"/>
                </a:lnTo>
                <a:lnTo>
                  <a:pt x="1029045" y="193192"/>
                </a:lnTo>
                <a:lnTo>
                  <a:pt x="1029716" y="203454"/>
                </a:lnTo>
                <a:lnTo>
                  <a:pt x="1029716" y="211201"/>
                </a:lnTo>
                <a:lnTo>
                  <a:pt x="1017281" y="215602"/>
                </a:lnTo>
                <a:lnTo>
                  <a:pt x="1000728" y="220218"/>
                </a:lnTo>
                <a:lnTo>
                  <a:pt x="980031" y="225024"/>
                </a:lnTo>
                <a:lnTo>
                  <a:pt x="955167" y="229997"/>
                </a:lnTo>
                <a:lnTo>
                  <a:pt x="936426" y="233973"/>
                </a:lnTo>
                <a:lnTo>
                  <a:pt x="894207" y="247904"/>
                </a:lnTo>
                <a:lnTo>
                  <a:pt x="861187" y="277368"/>
                </a:lnTo>
                <a:lnTo>
                  <a:pt x="849503" y="321183"/>
                </a:lnTo>
                <a:lnTo>
                  <a:pt x="851120" y="338949"/>
                </a:lnTo>
                <a:lnTo>
                  <a:pt x="875284" y="382651"/>
                </a:lnTo>
                <a:lnTo>
                  <a:pt x="924700" y="405403"/>
                </a:lnTo>
                <a:lnTo>
                  <a:pt x="945896" y="406908"/>
                </a:lnTo>
                <a:lnTo>
                  <a:pt x="958393" y="406312"/>
                </a:lnTo>
                <a:lnTo>
                  <a:pt x="1004700" y="392023"/>
                </a:lnTo>
                <a:lnTo>
                  <a:pt x="1035812" y="368681"/>
                </a:lnTo>
                <a:lnTo>
                  <a:pt x="1109731" y="368681"/>
                </a:lnTo>
                <a:lnTo>
                  <a:pt x="1107948" y="361442"/>
                </a:lnTo>
                <a:lnTo>
                  <a:pt x="1106633" y="352933"/>
                </a:lnTo>
                <a:lnTo>
                  <a:pt x="968883" y="352933"/>
                </a:lnTo>
                <a:lnTo>
                  <a:pt x="933015" y="335008"/>
                </a:lnTo>
                <a:lnTo>
                  <a:pt x="926211" y="313309"/>
                </a:lnTo>
                <a:lnTo>
                  <a:pt x="927159" y="305474"/>
                </a:lnTo>
                <a:lnTo>
                  <a:pt x="956611" y="279638"/>
                </a:lnTo>
                <a:lnTo>
                  <a:pt x="997908" y="269613"/>
                </a:lnTo>
                <a:lnTo>
                  <a:pt x="1010681" y="266541"/>
                </a:lnTo>
                <a:lnTo>
                  <a:pt x="1021288" y="263707"/>
                </a:lnTo>
                <a:lnTo>
                  <a:pt x="1029716" y="261112"/>
                </a:lnTo>
                <a:lnTo>
                  <a:pt x="1104701" y="261112"/>
                </a:lnTo>
                <a:lnTo>
                  <a:pt x="1105059" y="225024"/>
                </a:lnTo>
                <a:lnTo>
                  <a:pt x="1105033" y="211201"/>
                </a:lnTo>
                <a:lnTo>
                  <a:pt x="1104511" y="192496"/>
                </a:lnTo>
                <a:lnTo>
                  <a:pt x="1102582" y="173355"/>
                </a:lnTo>
                <a:lnTo>
                  <a:pt x="1100304" y="162560"/>
                </a:lnTo>
                <a:close/>
              </a:path>
              <a:path w="1412875" h="407035">
                <a:moveTo>
                  <a:pt x="1109731" y="368681"/>
                </a:moveTo>
                <a:lnTo>
                  <a:pt x="1035812" y="368681"/>
                </a:lnTo>
                <a:lnTo>
                  <a:pt x="1036319" y="370205"/>
                </a:lnTo>
                <a:lnTo>
                  <a:pt x="1037209" y="373126"/>
                </a:lnTo>
                <a:lnTo>
                  <a:pt x="1038479" y="377698"/>
                </a:lnTo>
                <a:lnTo>
                  <a:pt x="1041400" y="387731"/>
                </a:lnTo>
                <a:lnTo>
                  <a:pt x="1043813" y="395351"/>
                </a:lnTo>
                <a:lnTo>
                  <a:pt x="1045844" y="400431"/>
                </a:lnTo>
                <a:lnTo>
                  <a:pt x="1121791" y="400431"/>
                </a:lnTo>
                <a:lnTo>
                  <a:pt x="1117145" y="390213"/>
                </a:lnTo>
                <a:lnTo>
                  <a:pt x="1113297" y="380317"/>
                </a:lnTo>
                <a:lnTo>
                  <a:pt x="1110235" y="370730"/>
                </a:lnTo>
                <a:lnTo>
                  <a:pt x="1109731" y="368681"/>
                </a:lnTo>
                <a:close/>
              </a:path>
              <a:path w="1412875" h="407035">
                <a:moveTo>
                  <a:pt x="1104701" y="261112"/>
                </a:moveTo>
                <a:lnTo>
                  <a:pt x="1029716" y="261112"/>
                </a:lnTo>
                <a:lnTo>
                  <a:pt x="1029619" y="282977"/>
                </a:lnTo>
                <a:lnTo>
                  <a:pt x="1029527" y="289117"/>
                </a:lnTo>
                <a:lnTo>
                  <a:pt x="1020016" y="327707"/>
                </a:lnTo>
                <a:lnTo>
                  <a:pt x="979144" y="352075"/>
                </a:lnTo>
                <a:lnTo>
                  <a:pt x="968883" y="352933"/>
                </a:lnTo>
                <a:lnTo>
                  <a:pt x="1106633" y="352933"/>
                </a:lnTo>
                <a:lnTo>
                  <a:pt x="1106354" y="351131"/>
                </a:lnTo>
                <a:lnTo>
                  <a:pt x="1105201" y="338296"/>
                </a:lnTo>
                <a:lnTo>
                  <a:pt x="1104501" y="322937"/>
                </a:lnTo>
                <a:lnTo>
                  <a:pt x="1104380" y="313817"/>
                </a:lnTo>
                <a:lnTo>
                  <a:pt x="1104484" y="282977"/>
                </a:lnTo>
                <a:lnTo>
                  <a:pt x="1104701" y="261112"/>
                </a:lnTo>
                <a:close/>
              </a:path>
              <a:path w="1412875" h="407035">
                <a:moveTo>
                  <a:pt x="982980" y="103759"/>
                </a:moveTo>
                <a:lnTo>
                  <a:pt x="933481" y="108870"/>
                </a:lnTo>
                <a:lnTo>
                  <a:pt x="897890" y="124079"/>
                </a:lnTo>
                <a:lnTo>
                  <a:pt x="864332" y="166637"/>
                </a:lnTo>
                <a:lnTo>
                  <a:pt x="857377" y="186309"/>
                </a:lnTo>
                <a:lnTo>
                  <a:pt x="927100" y="198882"/>
                </a:lnTo>
                <a:lnTo>
                  <a:pt x="930908" y="189545"/>
                </a:lnTo>
                <a:lnTo>
                  <a:pt x="935275" y="181721"/>
                </a:lnTo>
                <a:lnTo>
                  <a:pt x="977519" y="162560"/>
                </a:lnTo>
                <a:lnTo>
                  <a:pt x="1100304" y="162560"/>
                </a:lnTo>
                <a:lnTo>
                  <a:pt x="1099367" y="158118"/>
                </a:lnTo>
                <a:lnTo>
                  <a:pt x="1071131" y="122451"/>
                </a:lnTo>
                <a:lnTo>
                  <a:pt x="1027842" y="106807"/>
                </a:lnTo>
                <a:lnTo>
                  <a:pt x="1007054" y="104521"/>
                </a:lnTo>
                <a:lnTo>
                  <a:pt x="982980" y="103759"/>
                </a:lnTo>
                <a:close/>
              </a:path>
              <a:path w="1412875" h="407035">
                <a:moveTo>
                  <a:pt x="1257300" y="110362"/>
                </a:moveTo>
                <a:lnTo>
                  <a:pt x="1180592" y="110362"/>
                </a:lnTo>
                <a:lnTo>
                  <a:pt x="1180592" y="400431"/>
                </a:lnTo>
                <a:lnTo>
                  <a:pt x="1257300" y="400431"/>
                </a:lnTo>
                <a:lnTo>
                  <a:pt x="1257300" y="110362"/>
                </a:lnTo>
                <a:close/>
              </a:path>
              <a:path w="1412875" h="407035">
                <a:moveTo>
                  <a:pt x="437896" y="110362"/>
                </a:moveTo>
                <a:lnTo>
                  <a:pt x="367156" y="110362"/>
                </a:lnTo>
                <a:lnTo>
                  <a:pt x="367156" y="400431"/>
                </a:lnTo>
                <a:lnTo>
                  <a:pt x="443865" y="400431"/>
                </a:lnTo>
                <a:lnTo>
                  <a:pt x="443865" y="259461"/>
                </a:lnTo>
                <a:lnTo>
                  <a:pt x="444247" y="240077"/>
                </a:lnTo>
                <a:lnTo>
                  <a:pt x="450088" y="199644"/>
                </a:lnTo>
                <a:lnTo>
                  <a:pt x="477692" y="167917"/>
                </a:lnTo>
                <a:lnTo>
                  <a:pt x="502285" y="162560"/>
                </a:lnTo>
                <a:lnTo>
                  <a:pt x="788244" y="162560"/>
                </a:lnTo>
                <a:lnTo>
                  <a:pt x="785749" y="154940"/>
                </a:lnTo>
                <a:lnTo>
                  <a:pt x="783173" y="149987"/>
                </a:lnTo>
                <a:lnTo>
                  <a:pt x="437896" y="149987"/>
                </a:lnTo>
                <a:lnTo>
                  <a:pt x="437896" y="110362"/>
                </a:lnTo>
                <a:close/>
              </a:path>
              <a:path w="1412875" h="407035">
                <a:moveTo>
                  <a:pt x="676275" y="162560"/>
                </a:moveTo>
                <a:lnTo>
                  <a:pt x="512191" y="162560"/>
                </a:lnTo>
                <a:lnTo>
                  <a:pt x="519938" y="164592"/>
                </a:lnTo>
                <a:lnTo>
                  <a:pt x="525653" y="168529"/>
                </a:lnTo>
                <a:lnTo>
                  <a:pt x="541432" y="206644"/>
                </a:lnTo>
                <a:lnTo>
                  <a:pt x="542417" y="400431"/>
                </a:lnTo>
                <a:lnTo>
                  <a:pt x="619252" y="400431"/>
                </a:lnTo>
                <a:lnTo>
                  <a:pt x="619285" y="259461"/>
                </a:lnTo>
                <a:lnTo>
                  <a:pt x="622734" y="212052"/>
                </a:lnTo>
                <a:lnTo>
                  <a:pt x="645922" y="172339"/>
                </a:lnTo>
                <a:lnTo>
                  <a:pt x="668371" y="163177"/>
                </a:lnTo>
                <a:lnTo>
                  <a:pt x="676275" y="162560"/>
                </a:lnTo>
                <a:close/>
              </a:path>
              <a:path w="1412875" h="407035">
                <a:moveTo>
                  <a:pt x="788244" y="162560"/>
                </a:moveTo>
                <a:lnTo>
                  <a:pt x="676275" y="162560"/>
                </a:lnTo>
                <a:lnTo>
                  <a:pt x="686609" y="163583"/>
                </a:lnTo>
                <a:lnTo>
                  <a:pt x="695515" y="166655"/>
                </a:lnTo>
                <a:lnTo>
                  <a:pt x="716542" y="215011"/>
                </a:lnTo>
                <a:lnTo>
                  <a:pt x="717042" y="234696"/>
                </a:lnTo>
                <a:lnTo>
                  <a:pt x="717042" y="400431"/>
                </a:lnTo>
                <a:lnTo>
                  <a:pt x="793750" y="400431"/>
                </a:lnTo>
                <a:lnTo>
                  <a:pt x="793624" y="210169"/>
                </a:lnTo>
                <a:lnTo>
                  <a:pt x="793249" y="195677"/>
                </a:lnTo>
                <a:lnTo>
                  <a:pt x="791749" y="179212"/>
                </a:lnTo>
                <a:lnTo>
                  <a:pt x="789249" y="165629"/>
                </a:lnTo>
                <a:lnTo>
                  <a:pt x="788244" y="162560"/>
                </a:lnTo>
                <a:close/>
              </a:path>
              <a:path w="1412875" h="407035">
                <a:moveTo>
                  <a:pt x="528319" y="103759"/>
                </a:moveTo>
                <a:lnTo>
                  <a:pt x="502957" y="106660"/>
                </a:lnTo>
                <a:lnTo>
                  <a:pt x="479440" y="115347"/>
                </a:lnTo>
                <a:lnTo>
                  <a:pt x="457757" y="129797"/>
                </a:lnTo>
                <a:lnTo>
                  <a:pt x="437896" y="149987"/>
                </a:lnTo>
                <a:lnTo>
                  <a:pt x="610235" y="149987"/>
                </a:lnTo>
                <a:lnTo>
                  <a:pt x="576580" y="115316"/>
                </a:lnTo>
                <a:lnTo>
                  <a:pt x="528319" y="103759"/>
                </a:lnTo>
                <a:close/>
              </a:path>
              <a:path w="1412875" h="407035">
                <a:moveTo>
                  <a:pt x="698627" y="103759"/>
                </a:moveTo>
                <a:lnTo>
                  <a:pt x="651329" y="115347"/>
                </a:lnTo>
                <a:lnTo>
                  <a:pt x="619950" y="139104"/>
                </a:lnTo>
                <a:lnTo>
                  <a:pt x="610235" y="149987"/>
                </a:lnTo>
                <a:lnTo>
                  <a:pt x="783173" y="149987"/>
                </a:lnTo>
                <a:lnTo>
                  <a:pt x="752729" y="116840"/>
                </a:lnTo>
                <a:lnTo>
                  <a:pt x="714009" y="104588"/>
                </a:lnTo>
                <a:lnTo>
                  <a:pt x="698627" y="103759"/>
                </a:lnTo>
                <a:close/>
              </a:path>
              <a:path w="1412875" h="407035">
                <a:moveTo>
                  <a:pt x="1412748" y="0"/>
                </a:moveTo>
                <a:lnTo>
                  <a:pt x="1336040" y="0"/>
                </a:lnTo>
                <a:lnTo>
                  <a:pt x="1336040" y="400431"/>
                </a:lnTo>
                <a:lnTo>
                  <a:pt x="1412748" y="400431"/>
                </a:lnTo>
                <a:lnTo>
                  <a:pt x="1412748" y="0"/>
                </a:lnTo>
                <a:close/>
              </a:path>
              <a:path w="1412875" h="407035">
                <a:moveTo>
                  <a:pt x="1257300" y="0"/>
                </a:moveTo>
                <a:lnTo>
                  <a:pt x="1180592" y="0"/>
                </a:lnTo>
                <a:lnTo>
                  <a:pt x="1180592" y="70993"/>
                </a:lnTo>
                <a:lnTo>
                  <a:pt x="1257300" y="70993"/>
                </a:lnTo>
                <a:lnTo>
                  <a:pt x="1257300" y="0"/>
                </a:lnTo>
                <a:close/>
              </a:path>
              <a:path w="1412875" h="407035">
                <a:moveTo>
                  <a:pt x="296925" y="0"/>
                </a:moveTo>
                <a:lnTo>
                  <a:pt x="0" y="0"/>
                </a:lnTo>
                <a:lnTo>
                  <a:pt x="0" y="400431"/>
                </a:lnTo>
                <a:lnTo>
                  <a:pt x="304546" y="400431"/>
                </a:lnTo>
                <a:lnTo>
                  <a:pt x="304546" y="332994"/>
                </a:lnTo>
                <a:lnTo>
                  <a:pt x="80899" y="332994"/>
                </a:lnTo>
                <a:lnTo>
                  <a:pt x="80899" y="224028"/>
                </a:lnTo>
                <a:lnTo>
                  <a:pt x="281940" y="224028"/>
                </a:lnTo>
                <a:lnTo>
                  <a:pt x="281940" y="156591"/>
                </a:lnTo>
                <a:lnTo>
                  <a:pt x="80899" y="156591"/>
                </a:lnTo>
                <a:lnTo>
                  <a:pt x="80899" y="67818"/>
                </a:lnTo>
                <a:lnTo>
                  <a:pt x="296925" y="67818"/>
                </a:lnTo>
                <a:lnTo>
                  <a:pt x="296925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413000" y="5380101"/>
            <a:ext cx="103505" cy="92075"/>
          </a:xfrm>
          <a:custGeom>
            <a:avLst/>
            <a:gdLst/>
            <a:ahLst/>
            <a:cxnLst/>
            <a:rect l="l" t="t" r="r" b="b"/>
            <a:pathLst>
              <a:path w="103505" h="92075">
                <a:moveTo>
                  <a:pt x="103505" y="0"/>
                </a:moveTo>
                <a:lnTo>
                  <a:pt x="95077" y="2595"/>
                </a:lnTo>
                <a:lnTo>
                  <a:pt x="84470" y="5429"/>
                </a:lnTo>
                <a:lnTo>
                  <a:pt x="71697" y="8501"/>
                </a:lnTo>
                <a:lnTo>
                  <a:pt x="56768" y="11811"/>
                </a:lnTo>
                <a:lnTo>
                  <a:pt x="42221" y="15162"/>
                </a:lnTo>
                <a:lnTo>
                  <a:pt x="3778" y="37242"/>
                </a:lnTo>
                <a:lnTo>
                  <a:pt x="0" y="52196"/>
                </a:lnTo>
                <a:lnTo>
                  <a:pt x="760" y="59953"/>
                </a:lnTo>
                <a:lnTo>
                  <a:pt x="25701" y="88868"/>
                </a:lnTo>
                <a:lnTo>
                  <a:pt x="42672" y="91821"/>
                </a:lnTo>
                <a:lnTo>
                  <a:pt x="52933" y="90963"/>
                </a:lnTo>
                <a:lnTo>
                  <a:pt x="88600" y="72653"/>
                </a:lnTo>
                <a:lnTo>
                  <a:pt x="103316" y="28005"/>
                </a:lnTo>
                <a:lnTo>
                  <a:pt x="103505" y="15367"/>
                </a:lnTo>
                <a:lnTo>
                  <a:pt x="103505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667380" y="5229352"/>
            <a:ext cx="76835" cy="290195"/>
          </a:xfrm>
          <a:custGeom>
            <a:avLst/>
            <a:gdLst/>
            <a:ahLst/>
            <a:cxnLst/>
            <a:rect l="l" t="t" r="r" b="b"/>
            <a:pathLst>
              <a:path w="76835" h="290195">
                <a:moveTo>
                  <a:pt x="0" y="0"/>
                </a:moveTo>
                <a:lnTo>
                  <a:pt x="76707" y="0"/>
                </a:lnTo>
                <a:lnTo>
                  <a:pt x="76707" y="290068"/>
                </a:lnTo>
                <a:lnTo>
                  <a:pt x="0" y="290068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336292" y="5222747"/>
            <a:ext cx="272415" cy="303530"/>
          </a:xfrm>
          <a:custGeom>
            <a:avLst/>
            <a:gdLst/>
            <a:ahLst/>
            <a:cxnLst/>
            <a:rect l="l" t="t" r="r" b="b"/>
            <a:pathLst>
              <a:path w="272414" h="303529">
                <a:moveTo>
                  <a:pt x="133476" y="0"/>
                </a:moveTo>
                <a:lnTo>
                  <a:pt x="178339" y="3048"/>
                </a:lnTo>
                <a:lnTo>
                  <a:pt x="221628" y="18692"/>
                </a:lnTo>
                <a:lnTo>
                  <a:pt x="249864" y="54359"/>
                </a:lnTo>
                <a:lnTo>
                  <a:pt x="255650" y="111759"/>
                </a:lnTo>
                <a:lnTo>
                  <a:pt x="254762" y="201294"/>
                </a:lnTo>
                <a:lnTo>
                  <a:pt x="254998" y="219178"/>
                </a:lnTo>
                <a:lnTo>
                  <a:pt x="258444" y="257682"/>
                </a:lnTo>
                <a:lnTo>
                  <a:pt x="272288" y="296671"/>
                </a:lnTo>
                <a:lnTo>
                  <a:pt x="196341" y="296671"/>
                </a:lnTo>
                <a:lnTo>
                  <a:pt x="194309" y="291591"/>
                </a:lnTo>
                <a:lnTo>
                  <a:pt x="191896" y="283971"/>
                </a:lnTo>
                <a:lnTo>
                  <a:pt x="188975" y="273938"/>
                </a:lnTo>
                <a:lnTo>
                  <a:pt x="187706" y="269366"/>
                </a:lnTo>
                <a:lnTo>
                  <a:pt x="186816" y="266445"/>
                </a:lnTo>
                <a:lnTo>
                  <a:pt x="186308" y="264921"/>
                </a:lnTo>
                <a:lnTo>
                  <a:pt x="176256" y="273925"/>
                </a:lnTo>
                <a:lnTo>
                  <a:pt x="165893" y="281701"/>
                </a:lnTo>
                <a:lnTo>
                  <a:pt x="121030" y="300767"/>
                </a:lnTo>
                <a:lnTo>
                  <a:pt x="96393" y="303148"/>
                </a:lnTo>
                <a:lnTo>
                  <a:pt x="75197" y="301644"/>
                </a:lnTo>
                <a:lnTo>
                  <a:pt x="25781" y="278891"/>
                </a:lnTo>
                <a:lnTo>
                  <a:pt x="1617" y="235190"/>
                </a:lnTo>
                <a:lnTo>
                  <a:pt x="0" y="217423"/>
                </a:lnTo>
                <a:lnTo>
                  <a:pt x="736" y="205470"/>
                </a:lnTo>
                <a:lnTo>
                  <a:pt x="18164" y="164558"/>
                </a:lnTo>
                <a:lnTo>
                  <a:pt x="56443" y="139168"/>
                </a:lnTo>
                <a:lnTo>
                  <a:pt x="105663" y="126237"/>
                </a:lnTo>
                <a:lnTo>
                  <a:pt x="130528" y="121265"/>
                </a:lnTo>
                <a:lnTo>
                  <a:pt x="151225" y="116458"/>
                </a:lnTo>
                <a:lnTo>
                  <a:pt x="167778" y="111843"/>
                </a:lnTo>
                <a:lnTo>
                  <a:pt x="180212" y="107441"/>
                </a:lnTo>
                <a:lnTo>
                  <a:pt x="180212" y="99694"/>
                </a:lnTo>
                <a:lnTo>
                  <a:pt x="162645" y="64105"/>
                </a:lnTo>
                <a:lnTo>
                  <a:pt x="128015" y="58800"/>
                </a:lnTo>
                <a:lnTo>
                  <a:pt x="118373" y="59301"/>
                </a:lnTo>
                <a:lnTo>
                  <a:pt x="81405" y="85786"/>
                </a:lnTo>
                <a:lnTo>
                  <a:pt x="77596" y="95122"/>
                </a:lnTo>
                <a:lnTo>
                  <a:pt x="7874" y="82549"/>
                </a:lnTo>
                <a:lnTo>
                  <a:pt x="23891" y="45958"/>
                </a:lnTo>
                <a:lnTo>
                  <a:pt x="64432" y="11465"/>
                </a:lnTo>
                <a:lnTo>
                  <a:pt x="107001" y="1281"/>
                </a:lnTo>
                <a:lnTo>
                  <a:pt x="133476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853945" y="5222747"/>
            <a:ext cx="426720" cy="297180"/>
          </a:xfrm>
          <a:custGeom>
            <a:avLst/>
            <a:gdLst/>
            <a:ahLst/>
            <a:cxnLst/>
            <a:rect l="l" t="t" r="r" b="b"/>
            <a:pathLst>
              <a:path w="426719" h="297179">
                <a:moveTo>
                  <a:pt x="161162" y="0"/>
                </a:moveTo>
                <a:lnTo>
                  <a:pt x="198756" y="6536"/>
                </a:lnTo>
                <a:lnTo>
                  <a:pt x="236051" y="35345"/>
                </a:lnTo>
                <a:lnTo>
                  <a:pt x="243078" y="46227"/>
                </a:lnTo>
                <a:lnTo>
                  <a:pt x="252793" y="35345"/>
                </a:lnTo>
                <a:lnTo>
                  <a:pt x="284226" y="11556"/>
                </a:lnTo>
                <a:lnTo>
                  <a:pt x="331470" y="0"/>
                </a:lnTo>
                <a:lnTo>
                  <a:pt x="346852" y="829"/>
                </a:lnTo>
                <a:lnTo>
                  <a:pt x="385572" y="13080"/>
                </a:lnTo>
                <a:lnTo>
                  <a:pt x="418592" y="51180"/>
                </a:lnTo>
                <a:lnTo>
                  <a:pt x="426092" y="91918"/>
                </a:lnTo>
                <a:lnTo>
                  <a:pt x="426593" y="111251"/>
                </a:lnTo>
                <a:lnTo>
                  <a:pt x="426593" y="296671"/>
                </a:lnTo>
                <a:lnTo>
                  <a:pt x="349885" y="296671"/>
                </a:lnTo>
                <a:lnTo>
                  <a:pt x="349885" y="130936"/>
                </a:lnTo>
                <a:lnTo>
                  <a:pt x="349384" y="111242"/>
                </a:lnTo>
                <a:lnTo>
                  <a:pt x="335835" y="68016"/>
                </a:lnTo>
                <a:lnTo>
                  <a:pt x="309118" y="58800"/>
                </a:lnTo>
                <a:lnTo>
                  <a:pt x="301214" y="59418"/>
                </a:lnTo>
                <a:lnTo>
                  <a:pt x="266588" y="80708"/>
                </a:lnTo>
                <a:lnTo>
                  <a:pt x="253634" y="121904"/>
                </a:lnTo>
                <a:lnTo>
                  <a:pt x="252095" y="157352"/>
                </a:lnTo>
                <a:lnTo>
                  <a:pt x="252095" y="296671"/>
                </a:lnTo>
                <a:lnTo>
                  <a:pt x="175260" y="296671"/>
                </a:lnTo>
                <a:lnTo>
                  <a:pt x="175260" y="137667"/>
                </a:lnTo>
                <a:lnTo>
                  <a:pt x="175017" y="118401"/>
                </a:lnTo>
                <a:lnTo>
                  <a:pt x="168529" y="74929"/>
                </a:lnTo>
                <a:lnTo>
                  <a:pt x="145034" y="58800"/>
                </a:lnTo>
                <a:lnTo>
                  <a:pt x="135128" y="58800"/>
                </a:lnTo>
                <a:lnTo>
                  <a:pt x="96629" y="73632"/>
                </a:lnTo>
                <a:lnTo>
                  <a:pt x="78247" y="119887"/>
                </a:lnTo>
                <a:lnTo>
                  <a:pt x="76708" y="155701"/>
                </a:lnTo>
                <a:lnTo>
                  <a:pt x="76708" y="296671"/>
                </a:lnTo>
                <a:lnTo>
                  <a:pt x="0" y="296671"/>
                </a:lnTo>
                <a:lnTo>
                  <a:pt x="0" y="6603"/>
                </a:lnTo>
                <a:lnTo>
                  <a:pt x="70739" y="6603"/>
                </a:lnTo>
                <a:lnTo>
                  <a:pt x="70739" y="46227"/>
                </a:lnTo>
                <a:lnTo>
                  <a:pt x="90600" y="26038"/>
                </a:lnTo>
                <a:lnTo>
                  <a:pt x="112283" y="11588"/>
                </a:lnTo>
                <a:lnTo>
                  <a:pt x="135800" y="2901"/>
                </a:lnTo>
                <a:lnTo>
                  <a:pt x="161162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822829" y="5118989"/>
            <a:ext cx="76835" cy="400685"/>
          </a:xfrm>
          <a:custGeom>
            <a:avLst/>
            <a:gdLst/>
            <a:ahLst/>
            <a:cxnLst/>
            <a:rect l="l" t="t" r="r" b="b"/>
            <a:pathLst>
              <a:path w="76835" h="400685">
                <a:moveTo>
                  <a:pt x="0" y="0"/>
                </a:moveTo>
                <a:lnTo>
                  <a:pt x="76707" y="0"/>
                </a:lnTo>
                <a:lnTo>
                  <a:pt x="76707" y="400431"/>
                </a:lnTo>
                <a:lnTo>
                  <a:pt x="0" y="400431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667380" y="5118989"/>
            <a:ext cx="76835" cy="71120"/>
          </a:xfrm>
          <a:custGeom>
            <a:avLst/>
            <a:gdLst/>
            <a:ahLst/>
            <a:cxnLst/>
            <a:rect l="l" t="t" r="r" b="b"/>
            <a:pathLst>
              <a:path w="76835" h="71120">
                <a:moveTo>
                  <a:pt x="0" y="0"/>
                </a:moveTo>
                <a:lnTo>
                  <a:pt x="76707" y="0"/>
                </a:lnTo>
                <a:lnTo>
                  <a:pt x="76707" y="70993"/>
                </a:lnTo>
                <a:lnTo>
                  <a:pt x="0" y="70993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486788" y="5118989"/>
            <a:ext cx="304800" cy="400685"/>
          </a:xfrm>
          <a:custGeom>
            <a:avLst/>
            <a:gdLst/>
            <a:ahLst/>
            <a:cxnLst/>
            <a:rect l="l" t="t" r="r" b="b"/>
            <a:pathLst>
              <a:path w="304800" h="400685">
                <a:moveTo>
                  <a:pt x="0" y="0"/>
                </a:moveTo>
                <a:lnTo>
                  <a:pt x="296925" y="0"/>
                </a:lnTo>
                <a:lnTo>
                  <a:pt x="296925" y="67818"/>
                </a:lnTo>
                <a:lnTo>
                  <a:pt x="80899" y="67818"/>
                </a:lnTo>
                <a:lnTo>
                  <a:pt x="80899" y="156591"/>
                </a:lnTo>
                <a:lnTo>
                  <a:pt x="281940" y="156591"/>
                </a:lnTo>
                <a:lnTo>
                  <a:pt x="281940" y="224028"/>
                </a:lnTo>
                <a:lnTo>
                  <a:pt x="80899" y="224028"/>
                </a:lnTo>
                <a:lnTo>
                  <a:pt x="80899" y="332994"/>
                </a:lnTo>
                <a:lnTo>
                  <a:pt x="304546" y="332994"/>
                </a:lnTo>
                <a:lnTo>
                  <a:pt x="304546" y="400431"/>
                </a:lnTo>
                <a:lnTo>
                  <a:pt x="0" y="400431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162044" y="4785359"/>
            <a:ext cx="2625852" cy="123443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056376" y="4785359"/>
            <a:ext cx="886968" cy="12344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211823" y="4785359"/>
            <a:ext cx="1789176" cy="123443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269480" y="4785359"/>
            <a:ext cx="886968" cy="12344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550409" y="5106161"/>
            <a:ext cx="1827657" cy="53703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587997" y="5112258"/>
            <a:ext cx="995680" cy="414020"/>
          </a:xfrm>
          <a:custGeom>
            <a:avLst/>
            <a:gdLst/>
            <a:ahLst/>
            <a:cxnLst/>
            <a:rect l="l" t="t" r="r" b="b"/>
            <a:pathLst>
              <a:path w="995679" h="414020">
                <a:moveTo>
                  <a:pt x="808354" y="117094"/>
                </a:moveTo>
                <a:lnTo>
                  <a:pt x="731520" y="117094"/>
                </a:lnTo>
                <a:lnTo>
                  <a:pt x="731520" y="300609"/>
                </a:lnTo>
                <a:lnTo>
                  <a:pt x="737413" y="352079"/>
                </a:lnTo>
                <a:lnTo>
                  <a:pt x="764776" y="393765"/>
                </a:lnTo>
                <a:lnTo>
                  <a:pt x="800226" y="410464"/>
                </a:lnTo>
                <a:lnTo>
                  <a:pt x="827912" y="413639"/>
                </a:lnTo>
                <a:lnTo>
                  <a:pt x="842105" y="412805"/>
                </a:lnTo>
                <a:lnTo>
                  <a:pt x="882396" y="400304"/>
                </a:lnTo>
                <a:lnTo>
                  <a:pt x="915525" y="374729"/>
                </a:lnTo>
                <a:lnTo>
                  <a:pt x="924051" y="363728"/>
                </a:lnTo>
                <a:lnTo>
                  <a:pt x="995426" y="363728"/>
                </a:lnTo>
                <a:lnTo>
                  <a:pt x="995426" y="355219"/>
                </a:lnTo>
                <a:lnTo>
                  <a:pt x="856360" y="355219"/>
                </a:lnTo>
                <a:lnTo>
                  <a:pt x="848147" y="354718"/>
                </a:lnTo>
                <a:lnTo>
                  <a:pt x="815089" y="331876"/>
                </a:lnTo>
                <a:lnTo>
                  <a:pt x="808616" y="277993"/>
                </a:lnTo>
                <a:lnTo>
                  <a:pt x="808354" y="250317"/>
                </a:lnTo>
                <a:lnTo>
                  <a:pt x="808354" y="117094"/>
                </a:lnTo>
                <a:close/>
              </a:path>
              <a:path w="995679" h="414020">
                <a:moveTo>
                  <a:pt x="995426" y="363728"/>
                </a:moveTo>
                <a:lnTo>
                  <a:pt x="924051" y="363728"/>
                </a:lnTo>
                <a:lnTo>
                  <a:pt x="924051" y="407162"/>
                </a:lnTo>
                <a:lnTo>
                  <a:pt x="995426" y="407162"/>
                </a:lnTo>
                <a:lnTo>
                  <a:pt x="995426" y="363728"/>
                </a:lnTo>
                <a:close/>
              </a:path>
              <a:path w="995679" h="414020">
                <a:moveTo>
                  <a:pt x="995426" y="117094"/>
                </a:moveTo>
                <a:lnTo>
                  <a:pt x="918591" y="117094"/>
                </a:lnTo>
                <a:lnTo>
                  <a:pt x="918591" y="239395"/>
                </a:lnTo>
                <a:lnTo>
                  <a:pt x="918233" y="267658"/>
                </a:lnTo>
                <a:lnTo>
                  <a:pt x="915376" y="306849"/>
                </a:lnTo>
                <a:lnTo>
                  <a:pt x="891540" y="344424"/>
                </a:lnTo>
                <a:lnTo>
                  <a:pt x="856360" y="355219"/>
                </a:lnTo>
                <a:lnTo>
                  <a:pt x="995426" y="355219"/>
                </a:lnTo>
                <a:lnTo>
                  <a:pt x="995426" y="117094"/>
                </a:lnTo>
                <a:close/>
              </a:path>
              <a:path w="995679" h="414020">
                <a:moveTo>
                  <a:pt x="402971" y="117094"/>
                </a:moveTo>
                <a:lnTo>
                  <a:pt x="326135" y="117094"/>
                </a:lnTo>
                <a:lnTo>
                  <a:pt x="326135" y="300609"/>
                </a:lnTo>
                <a:lnTo>
                  <a:pt x="332029" y="352079"/>
                </a:lnTo>
                <a:lnTo>
                  <a:pt x="350144" y="386153"/>
                </a:lnTo>
                <a:lnTo>
                  <a:pt x="393146" y="410589"/>
                </a:lnTo>
                <a:lnTo>
                  <a:pt x="422528" y="413639"/>
                </a:lnTo>
                <a:lnTo>
                  <a:pt x="451820" y="410519"/>
                </a:lnTo>
                <a:lnTo>
                  <a:pt x="477599" y="401161"/>
                </a:lnTo>
                <a:lnTo>
                  <a:pt x="499877" y="385564"/>
                </a:lnTo>
                <a:lnTo>
                  <a:pt x="518668" y="363728"/>
                </a:lnTo>
                <a:lnTo>
                  <a:pt x="590042" y="363728"/>
                </a:lnTo>
                <a:lnTo>
                  <a:pt x="590042" y="355219"/>
                </a:lnTo>
                <a:lnTo>
                  <a:pt x="450976" y="355219"/>
                </a:lnTo>
                <a:lnTo>
                  <a:pt x="442763" y="354716"/>
                </a:lnTo>
                <a:lnTo>
                  <a:pt x="409384" y="331481"/>
                </a:lnTo>
                <a:lnTo>
                  <a:pt x="403234" y="276562"/>
                </a:lnTo>
                <a:lnTo>
                  <a:pt x="403059" y="259080"/>
                </a:lnTo>
                <a:lnTo>
                  <a:pt x="402971" y="117094"/>
                </a:lnTo>
                <a:close/>
              </a:path>
              <a:path w="995679" h="414020">
                <a:moveTo>
                  <a:pt x="590042" y="363728"/>
                </a:moveTo>
                <a:lnTo>
                  <a:pt x="518668" y="363728"/>
                </a:lnTo>
                <a:lnTo>
                  <a:pt x="518668" y="407162"/>
                </a:lnTo>
                <a:lnTo>
                  <a:pt x="590042" y="407162"/>
                </a:lnTo>
                <a:lnTo>
                  <a:pt x="590042" y="363728"/>
                </a:lnTo>
                <a:close/>
              </a:path>
              <a:path w="995679" h="414020">
                <a:moveTo>
                  <a:pt x="590042" y="117094"/>
                </a:moveTo>
                <a:lnTo>
                  <a:pt x="513206" y="117094"/>
                </a:lnTo>
                <a:lnTo>
                  <a:pt x="513188" y="240819"/>
                </a:lnTo>
                <a:lnTo>
                  <a:pt x="512849" y="267660"/>
                </a:lnTo>
                <a:lnTo>
                  <a:pt x="509992" y="306903"/>
                </a:lnTo>
                <a:lnTo>
                  <a:pt x="486028" y="344551"/>
                </a:lnTo>
                <a:lnTo>
                  <a:pt x="450976" y="355219"/>
                </a:lnTo>
                <a:lnTo>
                  <a:pt x="590042" y="355219"/>
                </a:lnTo>
                <a:lnTo>
                  <a:pt x="590042" y="290830"/>
                </a:lnTo>
                <a:lnTo>
                  <a:pt x="613735" y="285779"/>
                </a:lnTo>
                <a:lnTo>
                  <a:pt x="634142" y="278812"/>
                </a:lnTo>
                <a:lnTo>
                  <a:pt x="651263" y="269916"/>
                </a:lnTo>
                <a:lnTo>
                  <a:pt x="664288" y="259715"/>
                </a:lnTo>
                <a:lnTo>
                  <a:pt x="590042" y="259715"/>
                </a:lnTo>
                <a:lnTo>
                  <a:pt x="590042" y="117094"/>
                </a:lnTo>
                <a:close/>
              </a:path>
              <a:path w="995679" h="414020">
                <a:moveTo>
                  <a:pt x="692657" y="117094"/>
                </a:moveTo>
                <a:lnTo>
                  <a:pt x="615950" y="117094"/>
                </a:lnTo>
                <a:lnTo>
                  <a:pt x="615950" y="193802"/>
                </a:lnTo>
                <a:lnTo>
                  <a:pt x="653033" y="193802"/>
                </a:lnTo>
                <a:lnTo>
                  <a:pt x="652220" y="205495"/>
                </a:lnTo>
                <a:lnTo>
                  <a:pt x="634208" y="240819"/>
                </a:lnTo>
                <a:lnTo>
                  <a:pt x="590042" y="259715"/>
                </a:lnTo>
                <a:lnTo>
                  <a:pt x="664288" y="259715"/>
                </a:lnTo>
                <a:lnTo>
                  <a:pt x="686816" y="224917"/>
                </a:lnTo>
                <a:lnTo>
                  <a:pt x="692657" y="171958"/>
                </a:lnTo>
                <a:lnTo>
                  <a:pt x="692657" y="117094"/>
                </a:lnTo>
                <a:close/>
              </a:path>
              <a:path w="995679" h="414020">
                <a:moveTo>
                  <a:pt x="140588" y="110490"/>
                </a:moveTo>
                <a:lnTo>
                  <a:pt x="82613" y="120507"/>
                </a:lnTo>
                <a:lnTo>
                  <a:pt x="37973" y="150622"/>
                </a:lnTo>
                <a:lnTo>
                  <a:pt x="9509" y="198548"/>
                </a:lnTo>
                <a:lnTo>
                  <a:pt x="0" y="262382"/>
                </a:lnTo>
                <a:lnTo>
                  <a:pt x="2373" y="296037"/>
                </a:lnTo>
                <a:lnTo>
                  <a:pt x="21270" y="351553"/>
                </a:lnTo>
                <a:lnTo>
                  <a:pt x="58344" y="391082"/>
                </a:lnTo>
                <a:lnTo>
                  <a:pt x="109104" y="411136"/>
                </a:lnTo>
                <a:lnTo>
                  <a:pt x="139319" y="413639"/>
                </a:lnTo>
                <a:lnTo>
                  <a:pt x="165895" y="411993"/>
                </a:lnTo>
                <a:lnTo>
                  <a:pt x="210524" y="398797"/>
                </a:lnTo>
                <a:lnTo>
                  <a:pt x="243913" y="372389"/>
                </a:lnTo>
                <a:lnTo>
                  <a:pt x="258033" y="351155"/>
                </a:lnTo>
                <a:lnTo>
                  <a:pt x="142875" y="351155"/>
                </a:lnTo>
                <a:lnTo>
                  <a:pt x="128966" y="349821"/>
                </a:lnTo>
                <a:lnTo>
                  <a:pt x="96266" y="329819"/>
                </a:lnTo>
                <a:lnTo>
                  <a:pt x="79960" y="280830"/>
                </a:lnTo>
                <a:lnTo>
                  <a:pt x="78867" y="256921"/>
                </a:lnTo>
                <a:lnTo>
                  <a:pt x="79938" y="235366"/>
                </a:lnTo>
                <a:lnTo>
                  <a:pt x="96011" y="190754"/>
                </a:lnTo>
                <a:lnTo>
                  <a:pt x="141731" y="170942"/>
                </a:lnTo>
                <a:lnTo>
                  <a:pt x="256519" y="170942"/>
                </a:lnTo>
                <a:lnTo>
                  <a:pt x="251777" y="162131"/>
                </a:lnTo>
                <a:lnTo>
                  <a:pt x="224917" y="133350"/>
                </a:lnTo>
                <a:lnTo>
                  <a:pt x="188182" y="116205"/>
                </a:lnTo>
                <a:lnTo>
                  <a:pt x="165731" y="111918"/>
                </a:lnTo>
                <a:lnTo>
                  <a:pt x="140588" y="110490"/>
                </a:lnTo>
                <a:close/>
              </a:path>
              <a:path w="995679" h="414020">
                <a:moveTo>
                  <a:pt x="198247" y="296037"/>
                </a:moveTo>
                <a:lnTo>
                  <a:pt x="178561" y="338709"/>
                </a:lnTo>
                <a:lnTo>
                  <a:pt x="142875" y="351155"/>
                </a:lnTo>
                <a:lnTo>
                  <a:pt x="258033" y="351155"/>
                </a:lnTo>
                <a:lnTo>
                  <a:pt x="266444" y="333198"/>
                </a:lnTo>
                <a:lnTo>
                  <a:pt x="273684" y="308864"/>
                </a:lnTo>
                <a:lnTo>
                  <a:pt x="198247" y="296037"/>
                </a:lnTo>
                <a:close/>
              </a:path>
              <a:path w="995679" h="414020">
                <a:moveTo>
                  <a:pt x="256519" y="170942"/>
                </a:moveTo>
                <a:lnTo>
                  <a:pt x="141731" y="170942"/>
                </a:lnTo>
                <a:lnTo>
                  <a:pt x="151995" y="171656"/>
                </a:lnTo>
                <a:lnTo>
                  <a:pt x="161258" y="173799"/>
                </a:lnTo>
                <a:lnTo>
                  <a:pt x="191660" y="205892"/>
                </a:lnTo>
                <a:lnTo>
                  <a:pt x="194182" y="216535"/>
                </a:lnTo>
                <a:lnTo>
                  <a:pt x="269875" y="202819"/>
                </a:lnTo>
                <a:lnTo>
                  <a:pt x="261921" y="180980"/>
                </a:lnTo>
                <a:lnTo>
                  <a:pt x="256519" y="170942"/>
                </a:lnTo>
                <a:close/>
              </a:path>
              <a:path w="995679" h="414020">
                <a:moveTo>
                  <a:pt x="543051" y="0"/>
                </a:moveTo>
                <a:lnTo>
                  <a:pt x="456946" y="0"/>
                </a:lnTo>
                <a:lnTo>
                  <a:pt x="419353" y="81661"/>
                </a:lnTo>
                <a:lnTo>
                  <a:pt x="467868" y="81661"/>
                </a:lnTo>
                <a:lnTo>
                  <a:pt x="543051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319518" y="5229352"/>
            <a:ext cx="264160" cy="296545"/>
          </a:xfrm>
          <a:custGeom>
            <a:avLst/>
            <a:gdLst/>
            <a:ahLst/>
            <a:cxnLst/>
            <a:rect l="l" t="t" r="r" b="b"/>
            <a:pathLst>
              <a:path w="264159" h="296545">
                <a:moveTo>
                  <a:pt x="0" y="0"/>
                </a:moveTo>
                <a:lnTo>
                  <a:pt x="76834" y="0"/>
                </a:lnTo>
                <a:lnTo>
                  <a:pt x="76834" y="133223"/>
                </a:lnTo>
                <a:lnTo>
                  <a:pt x="77096" y="160899"/>
                </a:lnTo>
                <a:lnTo>
                  <a:pt x="81025" y="208280"/>
                </a:lnTo>
                <a:lnTo>
                  <a:pt x="109140" y="236124"/>
                </a:lnTo>
                <a:lnTo>
                  <a:pt x="124840" y="238125"/>
                </a:lnTo>
                <a:lnTo>
                  <a:pt x="134409" y="237456"/>
                </a:lnTo>
                <a:lnTo>
                  <a:pt x="173164" y="215280"/>
                </a:lnTo>
                <a:lnTo>
                  <a:pt x="185642" y="173053"/>
                </a:lnTo>
                <a:lnTo>
                  <a:pt x="187071" y="122301"/>
                </a:lnTo>
                <a:lnTo>
                  <a:pt x="187071" y="0"/>
                </a:lnTo>
                <a:lnTo>
                  <a:pt x="263905" y="0"/>
                </a:lnTo>
                <a:lnTo>
                  <a:pt x="263905" y="290068"/>
                </a:lnTo>
                <a:lnTo>
                  <a:pt x="192531" y="290068"/>
                </a:lnTo>
                <a:lnTo>
                  <a:pt x="192531" y="246634"/>
                </a:lnTo>
                <a:lnTo>
                  <a:pt x="184005" y="257635"/>
                </a:lnTo>
                <a:lnTo>
                  <a:pt x="150875" y="283210"/>
                </a:lnTo>
                <a:lnTo>
                  <a:pt x="110585" y="295711"/>
                </a:lnTo>
                <a:lnTo>
                  <a:pt x="96392" y="296545"/>
                </a:lnTo>
                <a:lnTo>
                  <a:pt x="82180" y="295755"/>
                </a:lnTo>
                <a:lnTo>
                  <a:pt x="44068" y="283718"/>
                </a:lnTo>
                <a:lnTo>
                  <a:pt x="10413" y="247650"/>
                </a:lnTo>
                <a:lnTo>
                  <a:pt x="662" y="202894"/>
                </a:lnTo>
                <a:lnTo>
                  <a:pt x="0" y="183515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914133" y="5229352"/>
            <a:ext cx="367030" cy="296545"/>
          </a:xfrm>
          <a:custGeom>
            <a:avLst/>
            <a:gdLst/>
            <a:ahLst/>
            <a:cxnLst/>
            <a:rect l="l" t="t" r="r" b="b"/>
            <a:pathLst>
              <a:path w="367029" h="296545">
                <a:moveTo>
                  <a:pt x="0" y="0"/>
                </a:moveTo>
                <a:lnTo>
                  <a:pt x="76835" y="0"/>
                </a:lnTo>
                <a:lnTo>
                  <a:pt x="76835" y="133223"/>
                </a:lnTo>
                <a:lnTo>
                  <a:pt x="77098" y="159468"/>
                </a:lnTo>
                <a:lnTo>
                  <a:pt x="81152" y="208153"/>
                </a:lnTo>
                <a:lnTo>
                  <a:pt x="109140" y="236108"/>
                </a:lnTo>
                <a:lnTo>
                  <a:pt x="124841" y="238125"/>
                </a:lnTo>
                <a:lnTo>
                  <a:pt x="134318" y="237458"/>
                </a:lnTo>
                <a:lnTo>
                  <a:pt x="173148" y="215455"/>
                </a:lnTo>
                <a:lnTo>
                  <a:pt x="185642" y="173069"/>
                </a:lnTo>
                <a:lnTo>
                  <a:pt x="187071" y="122301"/>
                </a:lnTo>
                <a:lnTo>
                  <a:pt x="187071" y="0"/>
                </a:lnTo>
                <a:lnTo>
                  <a:pt x="263906" y="0"/>
                </a:lnTo>
                <a:lnTo>
                  <a:pt x="263906" y="142621"/>
                </a:lnTo>
                <a:lnTo>
                  <a:pt x="281453" y="137925"/>
                </a:lnTo>
                <a:lnTo>
                  <a:pt x="317119" y="114173"/>
                </a:lnTo>
                <a:lnTo>
                  <a:pt x="326898" y="76708"/>
                </a:lnTo>
                <a:lnTo>
                  <a:pt x="289814" y="76708"/>
                </a:lnTo>
                <a:lnTo>
                  <a:pt x="289814" y="0"/>
                </a:lnTo>
                <a:lnTo>
                  <a:pt x="366522" y="0"/>
                </a:lnTo>
                <a:lnTo>
                  <a:pt x="366522" y="54864"/>
                </a:lnTo>
                <a:lnTo>
                  <a:pt x="363253" y="97369"/>
                </a:lnTo>
                <a:lnTo>
                  <a:pt x="346249" y="134219"/>
                </a:lnTo>
                <a:lnTo>
                  <a:pt x="308006" y="161718"/>
                </a:lnTo>
                <a:lnTo>
                  <a:pt x="263906" y="173736"/>
                </a:lnTo>
                <a:lnTo>
                  <a:pt x="263906" y="290068"/>
                </a:lnTo>
                <a:lnTo>
                  <a:pt x="192532" y="290068"/>
                </a:lnTo>
                <a:lnTo>
                  <a:pt x="192532" y="246634"/>
                </a:lnTo>
                <a:lnTo>
                  <a:pt x="173741" y="268470"/>
                </a:lnTo>
                <a:lnTo>
                  <a:pt x="151463" y="284067"/>
                </a:lnTo>
                <a:lnTo>
                  <a:pt x="125684" y="293425"/>
                </a:lnTo>
                <a:lnTo>
                  <a:pt x="96393" y="296545"/>
                </a:lnTo>
                <a:lnTo>
                  <a:pt x="67010" y="293495"/>
                </a:lnTo>
                <a:lnTo>
                  <a:pt x="24008" y="269059"/>
                </a:lnTo>
                <a:lnTo>
                  <a:pt x="5893" y="234985"/>
                </a:lnTo>
                <a:lnTo>
                  <a:pt x="0" y="183515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587997" y="5222747"/>
            <a:ext cx="273685" cy="303530"/>
          </a:xfrm>
          <a:custGeom>
            <a:avLst/>
            <a:gdLst/>
            <a:ahLst/>
            <a:cxnLst/>
            <a:rect l="l" t="t" r="r" b="b"/>
            <a:pathLst>
              <a:path w="273684" h="303529">
                <a:moveTo>
                  <a:pt x="140588" y="0"/>
                </a:moveTo>
                <a:lnTo>
                  <a:pt x="188182" y="5715"/>
                </a:lnTo>
                <a:lnTo>
                  <a:pt x="224917" y="22859"/>
                </a:lnTo>
                <a:lnTo>
                  <a:pt x="251777" y="51641"/>
                </a:lnTo>
                <a:lnTo>
                  <a:pt x="269875" y="92328"/>
                </a:lnTo>
                <a:lnTo>
                  <a:pt x="194182" y="106044"/>
                </a:lnTo>
                <a:lnTo>
                  <a:pt x="191660" y="95402"/>
                </a:lnTo>
                <a:lnTo>
                  <a:pt x="187912" y="86153"/>
                </a:lnTo>
                <a:lnTo>
                  <a:pt x="151995" y="61166"/>
                </a:lnTo>
                <a:lnTo>
                  <a:pt x="141731" y="60451"/>
                </a:lnTo>
                <a:lnTo>
                  <a:pt x="128087" y="61690"/>
                </a:lnTo>
                <a:lnTo>
                  <a:pt x="88511" y="91817"/>
                </a:lnTo>
                <a:lnTo>
                  <a:pt x="78867" y="146430"/>
                </a:lnTo>
                <a:lnTo>
                  <a:pt x="79960" y="170340"/>
                </a:lnTo>
                <a:lnTo>
                  <a:pt x="96266" y="219328"/>
                </a:lnTo>
                <a:lnTo>
                  <a:pt x="128966" y="239331"/>
                </a:lnTo>
                <a:lnTo>
                  <a:pt x="142875" y="240664"/>
                </a:lnTo>
                <a:lnTo>
                  <a:pt x="153255" y="239881"/>
                </a:lnTo>
                <a:lnTo>
                  <a:pt x="190452" y="211359"/>
                </a:lnTo>
                <a:lnTo>
                  <a:pt x="198247" y="185546"/>
                </a:lnTo>
                <a:lnTo>
                  <a:pt x="273684" y="198373"/>
                </a:lnTo>
                <a:lnTo>
                  <a:pt x="256524" y="243887"/>
                </a:lnTo>
                <a:lnTo>
                  <a:pt x="228600" y="276732"/>
                </a:lnTo>
                <a:lnTo>
                  <a:pt x="189626" y="296560"/>
                </a:lnTo>
                <a:lnTo>
                  <a:pt x="139319" y="303148"/>
                </a:lnTo>
                <a:lnTo>
                  <a:pt x="109104" y="300646"/>
                </a:lnTo>
                <a:lnTo>
                  <a:pt x="58344" y="280592"/>
                </a:lnTo>
                <a:lnTo>
                  <a:pt x="21270" y="241063"/>
                </a:lnTo>
                <a:lnTo>
                  <a:pt x="2359" y="185489"/>
                </a:lnTo>
                <a:lnTo>
                  <a:pt x="0" y="151891"/>
                </a:lnTo>
                <a:lnTo>
                  <a:pt x="2379" y="117981"/>
                </a:lnTo>
                <a:lnTo>
                  <a:pt x="21377" y="62112"/>
                </a:lnTo>
                <a:lnTo>
                  <a:pt x="58614" y="22556"/>
                </a:lnTo>
                <a:lnTo>
                  <a:pt x="109946" y="2502"/>
                </a:lnTo>
                <a:lnTo>
                  <a:pt x="140588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07352" y="5112258"/>
            <a:ext cx="123825" cy="81915"/>
          </a:xfrm>
          <a:custGeom>
            <a:avLst/>
            <a:gdLst/>
            <a:ahLst/>
            <a:cxnLst/>
            <a:rect l="l" t="t" r="r" b="b"/>
            <a:pathLst>
              <a:path w="123825" h="81914">
                <a:moveTo>
                  <a:pt x="37592" y="0"/>
                </a:moveTo>
                <a:lnTo>
                  <a:pt x="123698" y="0"/>
                </a:lnTo>
                <a:lnTo>
                  <a:pt x="48514" y="81661"/>
                </a:lnTo>
                <a:lnTo>
                  <a:pt x="0" y="81661"/>
                </a:lnTo>
                <a:lnTo>
                  <a:pt x="37592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371331" y="4785359"/>
            <a:ext cx="1725168" cy="123443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364980" y="4785359"/>
            <a:ext cx="886968" cy="12344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520428" y="4785359"/>
            <a:ext cx="2005583" cy="123443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0794492" y="4785359"/>
            <a:ext cx="886968" cy="12344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737345" y="5112258"/>
            <a:ext cx="946150" cy="407670"/>
          </a:xfrm>
          <a:custGeom>
            <a:avLst/>
            <a:gdLst/>
            <a:ahLst/>
            <a:cxnLst/>
            <a:rect l="l" t="t" r="r" b="b"/>
            <a:pathLst>
              <a:path w="946150" h="407670">
                <a:moveTo>
                  <a:pt x="446277" y="117094"/>
                </a:moveTo>
                <a:lnTo>
                  <a:pt x="369443" y="117094"/>
                </a:lnTo>
                <a:lnTo>
                  <a:pt x="369443" y="407162"/>
                </a:lnTo>
                <a:lnTo>
                  <a:pt x="446277" y="407162"/>
                </a:lnTo>
                <a:lnTo>
                  <a:pt x="446277" y="117094"/>
                </a:lnTo>
                <a:close/>
              </a:path>
              <a:path w="946150" h="407670">
                <a:moveTo>
                  <a:pt x="589914" y="117094"/>
                </a:moveTo>
                <a:lnTo>
                  <a:pt x="519175" y="117094"/>
                </a:lnTo>
                <a:lnTo>
                  <a:pt x="519175" y="407162"/>
                </a:lnTo>
                <a:lnTo>
                  <a:pt x="595883" y="407162"/>
                </a:lnTo>
                <a:lnTo>
                  <a:pt x="595883" y="266192"/>
                </a:lnTo>
                <a:lnTo>
                  <a:pt x="596284" y="246808"/>
                </a:lnTo>
                <a:lnTo>
                  <a:pt x="602106" y="206375"/>
                </a:lnTo>
                <a:lnTo>
                  <a:pt x="629767" y="174648"/>
                </a:lnTo>
                <a:lnTo>
                  <a:pt x="654430" y="169291"/>
                </a:lnTo>
                <a:lnTo>
                  <a:pt x="940337" y="169291"/>
                </a:lnTo>
                <a:lnTo>
                  <a:pt x="937895" y="161671"/>
                </a:lnTo>
                <a:lnTo>
                  <a:pt x="935297" y="156718"/>
                </a:lnTo>
                <a:lnTo>
                  <a:pt x="589914" y="156718"/>
                </a:lnTo>
                <a:lnTo>
                  <a:pt x="589914" y="117094"/>
                </a:lnTo>
                <a:close/>
              </a:path>
              <a:path w="946150" h="407670">
                <a:moveTo>
                  <a:pt x="828294" y="169291"/>
                </a:moveTo>
                <a:lnTo>
                  <a:pt x="664209" y="169291"/>
                </a:lnTo>
                <a:lnTo>
                  <a:pt x="671956" y="171323"/>
                </a:lnTo>
                <a:lnTo>
                  <a:pt x="677799" y="175260"/>
                </a:lnTo>
                <a:lnTo>
                  <a:pt x="693531" y="213375"/>
                </a:lnTo>
                <a:lnTo>
                  <a:pt x="694562" y="407162"/>
                </a:lnTo>
                <a:lnTo>
                  <a:pt x="771271" y="407162"/>
                </a:lnTo>
                <a:lnTo>
                  <a:pt x="771305" y="266192"/>
                </a:lnTo>
                <a:lnTo>
                  <a:pt x="774807" y="218783"/>
                </a:lnTo>
                <a:lnTo>
                  <a:pt x="798068" y="179070"/>
                </a:lnTo>
                <a:lnTo>
                  <a:pt x="820392" y="169908"/>
                </a:lnTo>
                <a:lnTo>
                  <a:pt x="828294" y="169291"/>
                </a:lnTo>
                <a:close/>
              </a:path>
              <a:path w="946150" h="407670">
                <a:moveTo>
                  <a:pt x="940337" y="169291"/>
                </a:moveTo>
                <a:lnTo>
                  <a:pt x="828294" y="169291"/>
                </a:lnTo>
                <a:lnTo>
                  <a:pt x="838700" y="170314"/>
                </a:lnTo>
                <a:lnTo>
                  <a:pt x="847629" y="173386"/>
                </a:lnTo>
                <a:lnTo>
                  <a:pt x="868561" y="221742"/>
                </a:lnTo>
                <a:lnTo>
                  <a:pt x="869060" y="241427"/>
                </a:lnTo>
                <a:lnTo>
                  <a:pt x="869060" y="407162"/>
                </a:lnTo>
                <a:lnTo>
                  <a:pt x="945769" y="407162"/>
                </a:lnTo>
                <a:lnTo>
                  <a:pt x="945644" y="216900"/>
                </a:lnTo>
                <a:lnTo>
                  <a:pt x="945270" y="202408"/>
                </a:lnTo>
                <a:lnTo>
                  <a:pt x="943784" y="185943"/>
                </a:lnTo>
                <a:lnTo>
                  <a:pt x="941322" y="172360"/>
                </a:lnTo>
                <a:lnTo>
                  <a:pt x="940337" y="169291"/>
                </a:lnTo>
                <a:close/>
              </a:path>
              <a:path w="946150" h="407670">
                <a:moveTo>
                  <a:pt x="680338" y="110490"/>
                </a:moveTo>
                <a:lnTo>
                  <a:pt x="655030" y="113391"/>
                </a:lnTo>
                <a:lnTo>
                  <a:pt x="631507" y="122078"/>
                </a:lnTo>
                <a:lnTo>
                  <a:pt x="609794" y="136528"/>
                </a:lnTo>
                <a:lnTo>
                  <a:pt x="589914" y="156718"/>
                </a:lnTo>
                <a:lnTo>
                  <a:pt x="762253" y="156718"/>
                </a:lnTo>
                <a:lnTo>
                  <a:pt x="728726" y="122047"/>
                </a:lnTo>
                <a:lnTo>
                  <a:pt x="680338" y="110490"/>
                </a:lnTo>
                <a:close/>
              </a:path>
              <a:path w="946150" h="407670">
                <a:moveTo>
                  <a:pt x="850773" y="110490"/>
                </a:moveTo>
                <a:lnTo>
                  <a:pt x="803475" y="122078"/>
                </a:lnTo>
                <a:lnTo>
                  <a:pt x="771989" y="145835"/>
                </a:lnTo>
                <a:lnTo>
                  <a:pt x="762253" y="156718"/>
                </a:lnTo>
                <a:lnTo>
                  <a:pt x="935297" y="156718"/>
                </a:lnTo>
                <a:lnTo>
                  <a:pt x="904875" y="123571"/>
                </a:lnTo>
                <a:lnTo>
                  <a:pt x="866138" y="111319"/>
                </a:lnTo>
                <a:lnTo>
                  <a:pt x="850773" y="110490"/>
                </a:lnTo>
                <a:close/>
              </a:path>
              <a:path w="946150" h="407670">
                <a:moveTo>
                  <a:pt x="199644" y="74549"/>
                </a:moveTo>
                <a:lnTo>
                  <a:pt x="118745" y="74549"/>
                </a:lnTo>
                <a:lnTo>
                  <a:pt x="118745" y="407162"/>
                </a:lnTo>
                <a:lnTo>
                  <a:pt x="199644" y="407162"/>
                </a:lnTo>
                <a:lnTo>
                  <a:pt x="199644" y="74549"/>
                </a:lnTo>
                <a:close/>
              </a:path>
              <a:path w="946150" h="407670">
                <a:moveTo>
                  <a:pt x="318134" y="6731"/>
                </a:moveTo>
                <a:lnTo>
                  <a:pt x="0" y="6731"/>
                </a:lnTo>
                <a:lnTo>
                  <a:pt x="0" y="74549"/>
                </a:lnTo>
                <a:lnTo>
                  <a:pt x="318134" y="74549"/>
                </a:lnTo>
                <a:lnTo>
                  <a:pt x="318134" y="6731"/>
                </a:lnTo>
                <a:close/>
              </a:path>
              <a:path w="946150" h="407670">
                <a:moveTo>
                  <a:pt x="409067" y="0"/>
                </a:moveTo>
                <a:lnTo>
                  <a:pt x="323087" y="0"/>
                </a:lnTo>
                <a:lnTo>
                  <a:pt x="398399" y="81661"/>
                </a:lnTo>
                <a:lnTo>
                  <a:pt x="446785" y="81661"/>
                </a:lnTo>
                <a:lnTo>
                  <a:pt x="409067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106789" y="5229352"/>
            <a:ext cx="76835" cy="290195"/>
          </a:xfrm>
          <a:custGeom>
            <a:avLst/>
            <a:gdLst/>
            <a:ahLst/>
            <a:cxnLst/>
            <a:rect l="l" t="t" r="r" b="b"/>
            <a:pathLst>
              <a:path w="76834" h="290195">
                <a:moveTo>
                  <a:pt x="0" y="0"/>
                </a:moveTo>
                <a:lnTo>
                  <a:pt x="76834" y="0"/>
                </a:lnTo>
                <a:lnTo>
                  <a:pt x="76834" y="290068"/>
                </a:lnTo>
                <a:lnTo>
                  <a:pt x="0" y="29006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256521" y="5222747"/>
            <a:ext cx="426720" cy="297180"/>
          </a:xfrm>
          <a:custGeom>
            <a:avLst/>
            <a:gdLst/>
            <a:ahLst/>
            <a:cxnLst/>
            <a:rect l="l" t="t" r="r" b="b"/>
            <a:pathLst>
              <a:path w="426720" h="297179">
                <a:moveTo>
                  <a:pt x="161162" y="0"/>
                </a:moveTo>
                <a:lnTo>
                  <a:pt x="198810" y="6536"/>
                </a:lnTo>
                <a:lnTo>
                  <a:pt x="236053" y="35345"/>
                </a:lnTo>
                <a:lnTo>
                  <a:pt x="243077" y="46227"/>
                </a:lnTo>
                <a:lnTo>
                  <a:pt x="252813" y="35345"/>
                </a:lnTo>
                <a:lnTo>
                  <a:pt x="284352" y="11556"/>
                </a:lnTo>
                <a:lnTo>
                  <a:pt x="331597" y="0"/>
                </a:lnTo>
                <a:lnTo>
                  <a:pt x="346962" y="829"/>
                </a:lnTo>
                <a:lnTo>
                  <a:pt x="385699" y="13080"/>
                </a:lnTo>
                <a:lnTo>
                  <a:pt x="418719" y="51180"/>
                </a:lnTo>
                <a:lnTo>
                  <a:pt x="426094" y="91918"/>
                </a:lnTo>
                <a:lnTo>
                  <a:pt x="426593" y="111251"/>
                </a:lnTo>
                <a:lnTo>
                  <a:pt x="426593" y="296671"/>
                </a:lnTo>
                <a:lnTo>
                  <a:pt x="349884" y="296671"/>
                </a:lnTo>
                <a:lnTo>
                  <a:pt x="349884" y="130936"/>
                </a:lnTo>
                <a:lnTo>
                  <a:pt x="349384" y="111242"/>
                </a:lnTo>
                <a:lnTo>
                  <a:pt x="335907" y="68016"/>
                </a:lnTo>
                <a:lnTo>
                  <a:pt x="309118" y="58800"/>
                </a:lnTo>
                <a:lnTo>
                  <a:pt x="301216" y="59418"/>
                </a:lnTo>
                <a:lnTo>
                  <a:pt x="266604" y="80708"/>
                </a:lnTo>
                <a:lnTo>
                  <a:pt x="253682" y="121904"/>
                </a:lnTo>
                <a:lnTo>
                  <a:pt x="252095" y="157352"/>
                </a:lnTo>
                <a:lnTo>
                  <a:pt x="252095" y="296671"/>
                </a:lnTo>
                <a:lnTo>
                  <a:pt x="175386" y="296671"/>
                </a:lnTo>
                <a:lnTo>
                  <a:pt x="175386" y="137667"/>
                </a:lnTo>
                <a:lnTo>
                  <a:pt x="175127" y="118401"/>
                </a:lnTo>
                <a:lnTo>
                  <a:pt x="168528" y="74929"/>
                </a:lnTo>
                <a:lnTo>
                  <a:pt x="145033" y="58800"/>
                </a:lnTo>
                <a:lnTo>
                  <a:pt x="135254" y="58800"/>
                </a:lnTo>
                <a:lnTo>
                  <a:pt x="96682" y="73632"/>
                </a:lnTo>
                <a:lnTo>
                  <a:pt x="78295" y="119887"/>
                </a:lnTo>
                <a:lnTo>
                  <a:pt x="76707" y="155701"/>
                </a:lnTo>
                <a:lnTo>
                  <a:pt x="76707" y="296671"/>
                </a:lnTo>
                <a:lnTo>
                  <a:pt x="0" y="296671"/>
                </a:lnTo>
                <a:lnTo>
                  <a:pt x="0" y="6603"/>
                </a:lnTo>
                <a:lnTo>
                  <a:pt x="70738" y="6603"/>
                </a:lnTo>
                <a:lnTo>
                  <a:pt x="70738" y="46227"/>
                </a:lnTo>
                <a:lnTo>
                  <a:pt x="90618" y="26038"/>
                </a:lnTo>
                <a:lnTo>
                  <a:pt x="112331" y="11588"/>
                </a:lnTo>
                <a:lnTo>
                  <a:pt x="135854" y="2901"/>
                </a:lnTo>
                <a:lnTo>
                  <a:pt x="161162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737345" y="5118989"/>
            <a:ext cx="318135" cy="400685"/>
          </a:xfrm>
          <a:custGeom>
            <a:avLst/>
            <a:gdLst/>
            <a:ahLst/>
            <a:cxnLst/>
            <a:rect l="l" t="t" r="r" b="b"/>
            <a:pathLst>
              <a:path w="318134" h="400685">
                <a:moveTo>
                  <a:pt x="0" y="0"/>
                </a:moveTo>
                <a:lnTo>
                  <a:pt x="318134" y="0"/>
                </a:lnTo>
                <a:lnTo>
                  <a:pt x="318134" y="67818"/>
                </a:lnTo>
                <a:lnTo>
                  <a:pt x="199644" y="67818"/>
                </a:lnTo>
                <a:lnTo>
                  <a:pt x="199644" y="400431"/>
                </a:lnTo>
                <a:lnTo>
                  <a:pt x="118745" y="400431"/>
                </a:lnTo>
                <a:lnTo>
                  <a:pt x="118745" y="67818"/>
                </a:lnTo>
                <a:lnTo>
                  <a:pt x="0" y="6781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060433" y="5112258"/>
            <a:ext cx="123825" cy="81915"/>
          </a:xfrm>
          <a:custGeom>
            <a:avLst/>
            <a:gdLst/>
            <a:ahLst/>
            <a:cxnLst/>
            <a:rect l="l" t="t" r="r" b="b"/>
            <a:pathLst>
              <a:path w="123825" h="81914">
                <a:moveTo>
                  <a:pt x="0" y="0"/>
                </a:moveTo>
                <a:lnTo>
                  <a:pt x="85979" y="0"/>
                </a:lnTo>
                <a:lnTo>
                  <a:pt x="123698" y="81661"/>
                </a:lnTo>
                <a:lnTo>
                  <a:pt x="75311" y="81661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911842" y="5020436"/>
            <a:ext cx="1200785" cy="505459"/>
          </a:xfrm>
          <a:custGeom>
            <a:avLst/>
            <a:gdLst/>
            <a:ahLst/>
            <a:cxnLst/>
            <a:rect l="l" t="t" r="r" b="b"/>
            <a:pathLst>
              <a:path w="1200784" h="505460">
                <a:moveTo>
                  <a:pt x="579627" y="202311"/>
                </a:moveTo>
                <a:lnTo>
                  <a:pt x="527050" y="212566"/>
                </a:lnTo>
                <a:lnTo>
                  <a:pt x="484377" y="243204"/>
                </a:lnTo>
                <a:lnTo>
                  <a:pt x="456088" y="291845"/>
                </a:lnTo>
                <a:lnTo>
                  <a:pt x="446658" y="356107"/>
                </a:lnTo>
                <a:lnTo>
                  <a:pt x="448446" y="384994"/>
                </a:lnTo>
                <a:lnTo>
                  <a:pt x="462786" y="434957"/>
                </a:lnTo>
                <a:lnTo>
                  <a:pt x="495933" y="477706"/>
                </a:lnTo>
                <a:lnTo>
                  <a:pt x="551888" y="502384"/>
                </a:lnTo>
                <a:lnTo>
                  <a:pt x="587248" y="505459"/>
                </a:lnTo>
                <a:lnTo>
                  <a:pt x="610155" y="504098"/>
                </a:lnTo>
                <a:lnTo>
                  <a:pt x="649970" y="493137"/>
                </a:lnTo>
                <a:lnTo>
                  <a:pt x="681732" y="471273"/>
                </a:lnTo>
                <a:lnTo>
                  <a:pt x="699591" y="448182"/>
                </a:lnTo>
                <a:lnTo>
                  <a:pt x="588136" y="448182"/>
                </a:lnTo>
                <a:lnTo>
                  <a:pt x="575444" y="446992"/>
                </a:lnTo>
                <a:lnTo>
                  <a:pt x="536076" y="418730"/>
                </a:lnTo>
                <a:lnTo>
                  <a:pt x="525272" y="376047"/>
                </a:lnTo>
                <a:lnTo>
                  <a:pt x="717550" y="376047"/>
                </a:lnTo>
                <a:lnTo>
                  <a:pt x="715956" y="334781"/>
                </a:lnTo>
                <a:lnTo>
                  <a:pt x="714912" y="329056"/>
                </a:lnTo>
                <a:lnTo>
                  <a:pt x="526668" y="329056"/>
                </a:lnTo>
                <a:lnTo>
                  <a:pt x="527599" y="314172"/>
                </a:lnTo>
                <a:lnTo>
                  <a:pt x="551537" y="271399"/>
                </a:lnTo>
                <a:lnTo>
                  <a:pt x="584326" y="261112"/>
                </a:lnTo>
                <a:lnTo>
                  <a:pt x="692604" y="261112"/>
                </a:lnTo>
                <a:lnTo>
                  <a:pt x="681862" y="245109"/>
                </a:lnTo>
                <a:lnTo>
                  <a:pt x="661406" y="226421"/>
                </a:lnTo>
                <a:lnTo>
                  <a:pt x="637555" y="213042"/>
                </a:lnTo>
                <a:lnTo>
                  <a:pt x="610300" y="204997"/>
                </a:lnTo>
                <a:lnTo>
                  <a:pt x="579627" y="202311"/>
                </a:lnTo>
                <a:close/>
              </a:path>
              <a:path w="1200784" h="505460">
                <a:moveTo>
                  <a:pt x="637031" y="406653"/>
                </a:moveTo>
                <a:lnTo>
                  <a:pt x="611961" y="442610"/>
                </a:lnTo>
                <a:lnTo>
                  <a:pt x="588136" y="448182"/>
                </a:lnTo>
                <a:lnTo>
                  <a:pt x="699591" y="448182"/>
                </a:lnTo>
                <a:lnTo>
                  <a:pt x="705060" y="439269"/>
                </a:lnTo>
                <a:lnTo>
                  <a:pt x="713485" y="419481"/>
                </a:lnTo>
                <a:lnTo>
                  <a:pt x="637031" y="406653"/>
                </a:lnTo>
                <a:close/>
              </a:path>
              <a:path w="1200784" h="505460">
                <a:moveTo>
                  <a:pt x="692604" y="261112"/>
                </a:moveTo>
                <a:lnTo>
                  <a:pt x="584326" y="261112"/>
                </a:lnTo>
                <a:lnTo>
                  <a:pt x="595612" y="262185"/>
                </a:lnTo>
                <a:lnTo>
                  <a:pt x="606028" y="265414"/>
                </a:lnTo>
                <a:lnTo>
                  <a:pt x="636682" y="299719"/>
                </a:lnTo>
                <a:lnTo>
                  <a:pt x="641350" y="329056"/>
                </a:lnTo>
                <a:lnTo>
                  <a:pt x="714912" y="329056"/>
                </a:lnTo>
                <a:lnTo>
                  <a:pt x="709469" y="299196"/>
                </a:lnTo>
                <a:lnTo>
                  <a:pt x="698101" y="269301"/>
                </a:lnTo>
                <a:lnTo>
                  <a:pt x="692604" y="261112"/>
                </a:lnTo>
                <a:close/>
              </a:path>
              <a:path w="1200784" h="505460">
                <a:moveTo>
                  <a:pt x="390398" y="208914"/>
                </a:moveTo>
                <a:lnTo>
                  <a:pt x="313562" y="208914"/>
                </a:lnTo>
                <a:lnTo>
                  <a:pt x="313562" y="498982"/>
                </a:lnTo>
                <a:lnTo>
                  <a:pt x="390398" y="498982"/>
                </a:lnTo>
                <a:lnTo>
                  <a:pt x="390398" y="208914"/>
                </a:lnTo>
                <a:close/>
              </a:path>
              <a:path w="1200784" h="505460">
                <a:moveTo>
                  <a:pt x="844930" y="208914"/>
                </a:moveTo>
                <a:lnTo>
                  <a:pt x="774191" y="208914"/>
                </a:lnTo>
                <a:lnTo>
                  <a:pt x="774191" y="498982"/>
                </a:lnTo>
                <a:lnTo>
                  <a:pt x="850900" y="498982"/>
                </a:lnTo>
                <a:lnTo>
                  <a:pt x="850900" y="358013"/>
                </a:lnTo>
                <a:lnTo>
                  <a:pt x="851300" y="338629"/>
                </a:lnTo>
                <a:lnTo>
                  <a:pt x="857123" y="298196"/>
                </a:lnTo>
                <a:lnTo>
                  <a:pt x="884783" y="266469"/>
                </a:lnTo>
                <a:lnTo>
                  <a:pt x="909447" y="261112"/>
                </a:lnTo>
                <a:lnTo>
                  <a:pt x="1195353" y="261112"/>
                </a:lnTo>
                <a:lnTo>
                  <a:pt x="1192910" y="253491"/>
                </a:lnTo>
                <a:lnTo>
                  <a:pt x="1190313" y="248538"/>
                </a:lnTo>
                <a:lnTo>
                  <a:pt x="844930" y="248538"/>
                </a:lnTo>
                <a:lnTo>
                  <a:pt x="844930" y="208914"/>
                </a:lnTo>
                <a:close/>
              </a:path>
              <a:path w="1200784" h="505460">
                <a:moveTo>
                  <a:pt x="1083309" y="261112"/>
                </a:moveTo>
                <a:lnTo>
                  <a:pt x="919226" y="261112"/>
                </a:lnTo>
                <a:lnTo>
                  <a:pt x="926973" y="263144"/>
                </a:lnTo>
                <a:lnTo>
                  <a:pt x="932814" y="267081"/>
                </a:lnTo>
                <a:lnTo>
                  <a:pt x="948547" y="305196"/>
                </a:lnTo>
                <a:lnTo>
                  <a:pt x="949578" y="498982"/>
                </a:lnTo>
                <a:lnTo>
                  <a:pt x="1026286" y="498982"/>
                </a:lnTo>
                <a:lnTo>
                  <a:pt x="1026321" y="358013"/>
                </a:lnTo>
                <a:lnTo>
                  <a:pt x="1029823" y="310604"/>
                </a:lnTo>
                <a:lnTo>
                  <a:pt x="1053083" y="270891"/>
                </a:lnTo>
                <a:lnTo>
                  <a:pt x="1075408" y="261729"/>
                </a:lnTo>
                <a:lnTo>
                  <a:pt x="1083309" y="261112"/>
                </a:lnTo>
                <a:close/>
              </a:path>
              <a:path w="1200784" h="505460">
                <a:moveTo>
                  <a:pt x="1195353" y="261112"/>
                </a:moveTo>
                <a:lnTo>
                  <a:pt x="1083309" y="261112"/>
                </a:lnTo>
                <a:lnTo>
                  <a:pt x="1093716" y="262135"/>
                </a:lnTo>
                <a:lnTo>
                  <a:pt x="1102645" y="265207"/>
                </a:lnTo>
                <a:lnTo>
                  <a:pt x="1123577" y="313563"/>
                </a:lnTo>
                <a:lnTo>
                  <a:pt x="1124077" y="333247"/>
                </a:lnTo>
                <a:lnTo>
                  <a:pt x="1124077" y="498982"/>
                </a:lnTo>
                <a:lnTo>
                  <a:pt x="1200784" y="498982"/>
                </a:lnTo>
                <a:lnTo>
                  <a:pt x="1200660" y="308721"/>
                </a:lnTo>
                <a:lnTo>
                  <a:pt x="1200286" y="294229"/>
                </a:lnTo>
                <a:lnTo>
                  <a:pt x="1198800" y="277764"/>
                </a:lnTo>
                <a:lnTo>
                  <a:pt x="1196338" y="264181"/>
                </a:lnTo>
                <a:lnTo>
                  <a:pt x="1195353" y="261112"/>
                </a:lnTo>
                <a:close/>
              </a:path>
              <a:path w="1200784" h="505460">
                <a:moveTo>
                  <a:pt x="935354" y="202311"/>
                </a:moveTo>
                <a:lnTo>
                  <a:pt x="910046" y="205212"/>
                </a:lnTo>
                <a:lnTo>
                  <a:pt x="886523" y="213899"/>
                </a:lnTo>
                <a:lnTo>
                  <a:pt x="864810" y="228349"/>
                </a:lnTo>
                <a:lnTo>
                  <a:pt x="844930" y="248538"/>
                </a:lnTo>
                <a:lnTo>
                  <a:pt x="1017269" y="248538"/>
                </a:lnTo>
                <a:lnTo>
                  <a:pt x="983741" y="213868"/>
                </a:lnTo>
                <a:lnTo>
                  <a:pt x="935354" y="202311"/>
                </a:lnTo>
                <a:close/>
              </a:path>
              <a:path w="1200784" h="505460">
                <a:moveTo>
                  <a:pt x="1105788" y="202311"/>
                </a:moveTo>
                <a:lnTo>
                  <a:pt x="1058491" y="213899"/>
                </a:lnTo>
                <a:lnTo>
                  <a:pt x="1027005" y="237656"/>
                </a:lnTo>
                <a:lnTo>
                  <a:pt x="1017269" y="248538"/>
                </a:lnTo>
                <a:lnTo>
                  <a:pt x="1190313" y="248538"/>
                </a:lnTo>
                <a:lnTo>
                  <a:pt x="1159890" y="215391"/>
                </a:lnTo>
                <a:lnTo>
                  <a:pt x="1121154" y="203140"/>
                </a:lnTo>
                <a:lnTo>
                  <a:pt x="1105788" y="202311"/>
                </a:lnTo>
                <a:close/>
              </a:path>
              <a:path w="1200784" h="505460">
                <a:moveTo>
                  <a:pt x="390398" y="98551"/>
                </a:moveTo>
                <a:lnTo>
                  <a:pt x="313562" y="98551"/>
                </a:lnTo>
                <a:lnTo>
                  <a:pt x="313562" y="169544"/>
                </a:lnTo>
                <a:lnTo>
                  <a:pt x="390398" y="169544"/>
                </a:lnTo>
                <a:lnTo>
                  <a:pt x="390398" y="98551"/>
                </a:lnTo>
                <a:close/>
              </a:path>
              <a:path w="1200784" h="505460">
                <a:moveTo>
                  <a:pt x="76707" y="98551"/>
                </a:moveTo>
                <a:lnTo>
                  <a:pt x="0" y="98551"/>
                </a:lnTo>
                <a:lnTo>
                  <a:pt x="0" y="498982"/>
                </a:lnTo>
                <a:lnTo>
                  <a:pt x="76707" y="498982"/>
                </a:lnTo>
                <a:lnTo>
                  <a:pt x="76707" y="406146"/>
                </a:lnTo>
                <a:lnTo>
                  <a:pt x="112522" y="368681"/>
                </a:lnTo>
                <a:lnTo>
                  <a:pt x="193008" y="368681"/>
                </a:lnTo>
                <a:lnTo>
                  <a:pt x="161925" y="314832"/>
                </a:lnTo>
                <a:lnTo>
                  <a:pt x="165492" y="311022"/>
                </a:lnTo>
                <a:lnTo>
                  <a:pt x="76707" y="311022"/>
                </a:lnTo>
                <a:lnTo>
                  <a:pt x="76707" y="98551"/>
                </a:lnTo>
                <a:close/>
              </a:path>
              <a:path w="1200784" h="505460">
                <a:moveTo>
                  <a:pt x="193008" y="368681"/>
                </a:moveTo>
                <a:lnTo>
                  <a:pt x="112522" y="368681"/>
                </a:lnTo>
                <a:lnTo>
                  <a:pt x="185419" y="498982"/>
                </a:lnTo>
                <a:lnTo>
                  <a:pt x="268224" y="498982"/>
                </a:lnTo>
                <a:lnTo>
                  <a:pt x="193008" y="368681"/>
                </a:lnTo>
                <a:close/>
              </a:path>
              <a:path w="1200784" h="505460">
                <a:moveTo>
                  <a:pt x="261111" y="208914"/>
                </a:moveTo>
                <a:lnTo>
                  <a:pt x="166624" y="208914"/>
                </a:lnTo>
                <a:lnTo>
                  <a:pt x="76707" y="311022"/>
                </a:lnTo>
                <a:lnTo>
                  <a:pt x="165492" y="311022"/>
                </a:lnTo>
                <a:lnTo>
                  <a:pt x="261111" y="208914"/>
                </a:lnTo>
                <a:close/>
              </a:path>
              <a:path w="1200784" h="505460">
                <a:moveTo>
                  <a:pt x="618108" y="91820"/>
                </a:moveTo>
                <a:lnTo>
                  <a:pt x="547115" y="91820"/>
                </a:lnTo>
                <a:lnTo>
                  <a:pt x="489838" y="172338"/>
                </a:lnTo>
                <a:lnTo>
                  <a:pt x="551814" y="172338"/>
                </a:lnTo>
                <a:lnTo>
                  <a:pt x="581278" y="131699"/>
                </a:lnTo>
                <a:lnTo>
                  <a:pt x="646161" y="131699"/>
                </a:lnTo>
                <a:lnTo>
                  <a:pt x="618108" y="91820"/>
                </a:lnTo>
                <a:close/>
              </a:path>
              <a:path w="1200784" h="505460">
                <a:moveTo>
                  <a:pt x="646161" y="131699"/>
                </a:moveTo>
                <a:lnTo>
                  <a:pt x="581278" y="131699"/>
                </a:lnTo>
                <a:lnTo>
                  <a:pt x="613028" y="172338"/>
                </a:lnTo>
                <a:lnTo>
                  <a:pt x="674751" y="172338"/>
                </a:lnTo>
                <a:lnTo>
                  <a:pt x="646161" y="131699"/>
                </a:lnTo>
                <a:close/>
              </a:path>
              <a:path w="1200784" h="505460">
                <a:moveTo>
                  <a:pt x="667384" y="0"/>
                </a:moveTo>
                <a:lnTo>
                  <a:pt x="581278" y="0"/>
                </a:lnTo>
                <a:lnTo>
                  <a:pt x="546100" y="76962"/>
                </a:lnTo>
                <a:lnTo>
                  <a:pt x="594740" y="76962"/>
                </a:lnTo>
                <a:lnTo>
                  <a:pt x="667384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438510" y="5281548"/>
            <a:ext cx="114935" cy="67945"/>
          </a:xfrm>
          <a:custGeom>
            <a:avLst/>
            <a:gdLst/>
            <a:ahLst/>
            <a:cxnLst/>
            <a:rect l="l" t="t" r="r" b="b"/>
            <a:pathLst>
              <a:path w="114934" h="67945">
                <a:moveTo>
                  <a:pt x="57658" y="0"/>
                </a:moveTo>
                <a:lnTo>
                  <a:pt x="16129" y="18287"/>
                </a:lnTo>
                <a:lnTo>
                  <a:pt x="0" y="67944"/>
                </a:lnTo>
                <a:lnTo>
                  <a:pt x="114681" y="67944"/>
                </a:lnTo>
                <a:lnTo>
                  <a:pt x="104751" y="26939"/>
                </a:lnTo>
                <a:lnTo>
                  <a:pt x="68943" y="1073"/>
                </a:lnTo>
                <a:lnTo>
                  <a:pt x="57658" y="0"/>
                </a:lnTo>
                <a:close/>
              </a:path>
            </a:pathLst>
          </a:custGeom>
          <a:ln w="12191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225405" y="5229352"/>
            <a:ext cx="76835" cy="290195"/>
          </a:xfrm>
          <a:custGeom>
            <a:avLst/>
            <a:gdLst/>
            <a:ahLst/>
            <a:cxnLst/>
            <a:rect l="l" t="t" r="r" b="b"/>
            <a:pathLst>
              <a:path w="76834" h="290195">
                <a:moveTo>
                  <a:pt x="0" y="0"/>
                </a:moveTo>
                <a:lnTo>
                  <a:pt x="76835" y="0"/>
                </a:lnTo>
                <a:lnTo>
                  <a:pt x="76835" y="290068"/>
                </a:lnTo>
                <a:lnTo>
                  <a:pt x="0" y="290068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0686033" y="5222747"/>
            <a:ext cx="426720" cy="297180"/>
          </a:xfrm>
          <a:custGeom>
            <a:avLst/>
            <a:gdLst/>
            <a:ahLst/>
            <a:cxnLst/>
            <a:rect l="l" t="t" r="r" b="b"/>
            <a:pathLst>
              <a:path w="426720" h="297179">
                <a:moveTo>
                  <a:pt x="161163" y="0"/>
                </a:moveTo>
                <a:lnTo>
                  <a:pt x="198810" y="6536"/>
                </a:lnTo>
                <a:lnTo>
                  <a:pt x="236053" y="35345"/>
                </a:lnTo>
                <a:lnTo>
                  <a:pt x="243077" y="46227"/>
                </a:lnTo>
                <a:lnTo>
                  <a:pt x="252813" y="35345"/>
                </a:lnTo>
                <a:lnTo>
                  <a:pt x="284352" y="11556"/>
                </a:lnTo>
                <a:lnTo>
                  <a:pt x="331597" y="0"/>
                </a:lnTo>
                <a:lnTo>
                  <a:pt x="346962" y="829"/>
                </a:lnTo>
                <a:lnTo>
                  <a:pt x="385699" y="13080"/>
                </a:lnTo>
                <a:lnTo>
                  <a:pt x="418719" y="51180"/>
                </a:lnTo>
                <a:lnTo>
                  <a:pt x="426094" y="91918"/>
                </a:lnTo>
                <a:lnTo>
                  <a:pt x="426593" y="111251"/>
                </a:lnTo>
                <a:lnTo>
                  <a:pt x="426593" y="296671"/>
                </a:lnTo>
                <a:lnTo>
                  <a:pt x="349885" y="296671"/>
                </a:lnTo>
                <a:lnTo>
                  <a:pt x="349885" y="130936"/>
                </a:lnTo>
                <a:lnTo>
                  <a:pt x="349384" y="111242"/>
                </a:lnTo>
                <a:lnTo>
                  <a:pt x="335907" y="68016"/>
                </a:lnTo>
                <a:lnTo>
                  <a:pt x="309118" y="58800"/>
                </a:lnTo>
                <a:lnTo>
                  <a:pt x="301216" y="59418"/>
                </a:lnTo>
                <a:lnTo>
                  <a:pt x="266604" y="80708"/>
                </a:lnTo>
                <a:lnTo>
                  <a:pt x="253682" y="121904"/>
                </a:lnTo>
                <a:lnTo>
                  <a:pt x="252095" y="157352"/>
                </a:lnTo>
                <a:lnTo>
                  <a:pt x="252095" y="296671"/>
                </a:lnTo>
                <a:lnTo>
                  <a:pt x="175387" y="296671"/>
                </a:lnTo>
                <a:lnTo>
                  <a:pt x="175387" y="137667"/>
                </a:lnTo>
                <a:lnTo>
                  <a:pt x="175127" y="118401"/>
                </a:lnTo>
                <a:lnTo>
                  <a:pt x="168529" y="74929"/>
                </a:lnTo>
                <a:lnTo>
                  <a:pt x="145034" y="58800"/>
                </a:lnTo>
                <a:lnTo>
                  <a:pt x="135255" y="58800"/>
                </a:lnTo>
                <a:lnTo>
                  <a:pt x="96682" y="73632"/>
                </a:lnTo>
                <a:lnTo>
                  <a:pt x="78295" y="119887"/>
                </a:lnTo>
                <a:lnTo>
                  <a:pt x="76708" y="155701"/>
                </a:lnTo>
                <a:lnTo>
                  <a:pt x="76708" y="296671"/>
                </a:lnTo>
                <a:lnTo>
                  <a:pt x="0" y="296671"/>
                </a:lnTo>
                <a:lnTo>
                  <a:pt x="0" y="6603"/>
                </a:lnTo>
                <a:lnTo>
                  <a:pt x="70739" y="6603"/>
                </a:lnTo>
                <a:lnTo>
                  <a:pt x="70739" y="46227"/>
                </a:lnTo>
                <a:lnTo>
                  <a:pt x="90618" y="26038"/>
                </a:lnTo>
                <a:lnTo>
                  <a:pt x="112331" y="11588"/>
                </a:lnTo>
                <a:lnTo>
                  <a:pt x="135854" y="2901"/>
                </a:lnTo>
                <a:lnTo>
                  <a:pt x="161163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358501" y="5222747"/>
            <a:ext cx="271145" cy="303530"/>
          </a:xfrm>
          <a:custGeom>
            <a:avLst/>
            <a:gdLst/>
            <a:ahLst/>
            <a:cxnLst/>
            <a:rect l="l" t="t" r="r" b="b"/>
            <a:pathLst>
              <a:path w="271145" h="303529">
                <a:moveTo>
                  <a:pt x="132969" y="0"/>
                </a:moveTo>
                <a:lnTo>
                  <a:pt x="190896" y="10731"/>
                </a:lnTo>
                <a:lnTo>
                  <a:pt x="235203" y="42798"/>
                </a:lnTo>
                <a:lnTo>
                  <a:pt x="262810" y="96885"/>
                </a:lnTo>
                <a:lnTo>
                  <a:pt x="270891" y="173735"/>
                </a:lnTo>
                <a:lnTo>
                  <a:pt x="78613" y="173735"/>
                </a:lnTo>
                <a:lnTo>
                  <a:pt x="80119" y="189853"/>
                </a:lnTo>
                <a:lnTo>
                  <a:pt x="97281" y="226821"/>
                </a:lnTo>
                <a:lnTo>
                  <a:pt x="141477" y="245871"/>
                </a:lnTo>
                <a:lnTo>
                  <a:pt x="150149" y="245252"/>
                </a:lnTo>
                <a:lnTo>
                  <a:pt x="182578" y="223202"/>
                </a:lnTo>
                <a:lnTo>
                  <a:pt x="190373" y="204342"/>
                </a:lnTo>
                <a:lnTo>
                  <a:pt x="266826" y="217169"/>
                </a:lnTo>
                <a:lnTo>
                  <a:pt x="247808" y="254222"/>
                </a:lnTo>
                <a:lnTo>
                  <a:pt x="220218" y="281177"/>
                </a:lnTo>
                <a:lnTo>
                  <a:pt x="184403" y="297687"/>
                </a:lnTo>
                <a:lnTo>
                  <a:pt x="140589" y="303148"/>
                </a:lnTo>
                <a:lnTo>
                  <a:pt x="105229" y="300073"/>
                </a:lnTo>
                <a:lnTo>
                  <a:pt x="49274" y="275395"/>
                </a:lnTo>
                <a:lnTo>
                  <a:pt x="16127" y="232646"/>
                </a:lnTo>
                <a:lnTo>
                  <a:pt x="1787" y="182683"/>
                </a:lnTo>
                <a:lnTo>
                  <a:pt x="0" y="153796"/>
                </a:lnTo>
                <a:lnTo>
                  <a:pt x="2357" y="119725"/>
                </a:lnTo>
                <a:lnTo>
                  <a:pt x="21216" y="63249"/>
                </a:lnTo>
                <a:lnTo>
                  <a:pt x="57816" y="23038"/>
                </a:lnTo>
                <a:lnTo>
                  <a:pt x="105441" y="2567"/>
                </a:lnTo>
                <a:lnTo>
                  <a:pt x="132969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0225405" y="5118989"/>
            <a:ext cx="76835" cy="71120"/>
          </a:xfrm>
          <a:custGeom>
            <a:avLst/>
            <a:gdLst/>
            <a:ahLst/>
            <a:cxnLst/>
            <a:rect l="l" t="t" r="r" b="b"/>
            <a:pathLst>
              <a:path w="76834" h="71120">
                <a:moveTo>
                  <a:pt x="0" y="0"/>
                </a:moveTo>
                <a:lnTo>
                  <a:pt x="76835" y="0"/>
                </a:lnTo>
                <a:lnTo>
                  <a:pt x="76835" y="70993"/>
                </a:lnTo>
                <a:lnTo>
                  <a:pt x="0" y="70993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911842" y="5118989"/>
            <a:ext cx="268605" cy="400685"/>
          </a:xfrm>
          <a:custGeom>
            <a:avLst/>
            <a:gdLst/>
            <a:ahLst/>
            <a:cxnLst/>
            <a:rect l="l" t="t" r="r" b="b"/>
            <a:pathLst>
              <a:path w="268604" h="400685">
                <a:moveTo>
                  <a:pt x="0" y="0"/>
                </a:moveTo>
                <a:lnTo>
                  <a:pt x="76707" y="0"/>
                </a:lnTo>
                <a:lnTo>
                  <a:pt x="76707" y="212471"/>
                </a:lnTo>
                <a:lnTo>
                  <a:pt x="166624" y="110362"/>
                </a:lnTo>
                <a:lnTo>
                  <a:pt x="261111" y="110362"/>
                </a:lnTo>
                <a:lnTo>
                  <a:pt x="161925" y="216281"/>
                </a:lnTo>
                <a:lnTo>
                  <a:pt x="268224" y="400431"/>
                </a:lnTo>
                <a:lnTo>
                  <a:pt x="185419" y="400431"/>
                </a:lnTo>
                <a:lnTo>
                  <a:pt x="112522" y="270129"/>
                </a:lnTo>
                <a:lnTo>
                  <a:pt x="76707" y="307594"/>
                </a:lnTo>
                <a:lnTo>
                  <a:pt x="76707" y="400431"/>
                </a:lnTo>
                <a:lnTo>
                  <a:pt x="0" y="400431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401681" y="5112258"/>
            <a:ext cx="185420" cy="80645"/>
          </a:xfrm>
          <a:custGeom>
            <a:avLst/>
            <a:gdLst/>
            <a:ahLst/>
            <a:cxnLst/>
            <a:rect l="l" t="t" r="r" b="b"/>
            <a:pathLst>
              <a:path w="185420" h="80645">
                <a:moveTo>
                  <a:pt x="57276" y="0"/>
                </a:moveTo>
                <a:lnTo>
                  <a:pt x="128270" y="0"/>
                </a:lnTo>
                <a:lnTo>
                  <a:pt x="184912" y="80518"/>
                </a:lnTo>
                <a:lnTo>
                  <a:pt x="123190" y="80518"/>
                </a:lnTo>
                <a:lnTo>
                  <a:pt x="91440" y="39878"/>
                </a:lnTo>
                <a:lnTo>
                  <a:pt x="61975" y="80518"/>
                </a:lnTo>
                <a:lnTo>
                  <a:pt x="0" y="80518"/>
                </a:lnTo>
                <a:lnTo>
                  <a:pt x="57276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457942" y="5020436"/>
            <a:ext cx="121285" cy="77470"/>
          </a:xfrm>
          <a:custGeom>
            <a:avLst/>
            <a:gdLst/>
            <a:ahLst/>
            <a:cxnLst/>
            <a:rect l="l" t="t" r="r" b="b"/>
            <a:pathLst>
              <a:path w="121284" h="77470">
                <a:moveTo>
                  <a:pt x="35178" y="0"/>
                </a:moveTo>
                <a:lnTo>
                  <a:pt x="121284" y="0"/>
                </a:lnTo>
                <a:lnTo>
                  <a:pt x="48640" y="76962"/>
                </a:lnTo>
                <a:lnTo>
                  <a:pt x="0" y="76962"/>
                </a:lnTo>
                <a:lnTo>
                  <a:pt x="35178" y="0"/>
                </a:lnTo>
                <a:close/>
              </a:path>
            </a:pathLst>
          </a:custGeom>
          <a:ln w="12191">
            <a:solidFill>
              <a:srgbClr val="FF5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219" y="1042161"/>
            <a:ext cx="4549775" cy="1972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Tạo</a:t>
            </a:r>
            <a:r>
              <a:rPr sz="2800" spc="-8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website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Tạo một trang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HelloWorld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Chạy một trang</a:t>
            </a:r>
            <a:r>
              <a:rPr sz="2800" spc="-4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HelloWord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Tổ chức tài</a:t>
            </a:r>
            <a:r>
              <a:rPr sz="2800" spc="-7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nguyên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3124263"/>
            <a:ext cx="4572000" cy="3412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3547" y="1778507"/>
            <a:ext cx="147828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0411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2916" y="1778507"/>
            <a:ext cx="24109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2467" y="1635251"/>
            <a:ext cx="882395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3211195" cy="67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5" dirty="0">
                <a:solidFill>
                  <a:srgbClr val="FFFFFF"/>
                </a:solidFill>
              </a:rPr>
              <a:t>T</a:t>
            </a:r>
            <a:r>
              <a:rPr sz="3500" spc="5" dirty="0">
                <a:solidFill>
                  <a:srgbClr val="FFFFFF"/>
                </a:solidFill>
              </a:rPr>
              <a:t>RẮC</a:t>
            </a:r>
            <a:r>
              <a:rPr sz="3500" spc="190" dirty="0">
                <a:solidFill>
                  <a:srgbClr val="FFFFFF"/>
                </a:solidFill>
              </a:rPr>
              <a:t> </a:t>
            </a:r>
            <a:r>
              <a:rPr sz="3500" spc="5" dirty="0">
                <a:solidFill>
                  <a:srgbClr val="FFFFFF"/>
                </a:solidFill>
              </a:rPr>
              <a:t>NGHIỆM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8544941" y="3200430"/>
            <a:ext cx="3647058" cy="3647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5947475"/>
            <a:ext cx="12192000" cy="910590"/>
          </a:xfrm>
          <a:custGeom>
            <a:avLst/>
            <a:gdLst/>
            <a:ahLst/>
            <a:cxnLst/>
            <a:rect l="l" t="t" r="r" b="b"/>
            <a:pathLst>
              <a:path w="12192000" h="910590">
                <a:moveTo>
                  <a:pt x="12191998" y="910521"/>
                </a:moveTo>
                <a:lnTo>
                  <a:pt x="12191998" y="0"/>
                </a:lnTo>
                <a:lnTo>
                  <a:pt x="0" y="0"/>
                </a:lnTo>
                <a:lnTo>
                  <a:pt x="0" y="910521"/>
                </a:lnTo>
                <a:lnTo>
                  <a:pt x="12191998" y="910521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74917" y="5946990"/>
            <a:ext cx="5073650" cy="911225"/>
          </a:xfrm>
          <a:custGeom>
            <a:avLst/>
            <a:gdLst/>
            <a:ahLst/>
            <a:cxnLst/>
            <a:rect l="l" t="t" r="r" b="b"/>
            <a:pathLst>
              <a:path w="5073650" h="911225">
                <a:moveTo>
                  <a:pt x="5073523" y="0"/>
                </a:moveTo>
                <a:lnTo>
                  <a:pt x="490474" y="0"/>
                </a:lnTo>
                <a:lnTo>
                  <a:pt x="0" y="911010"/>
                </a:lnTo>
                <a:lnTo>
                  <a:pt x="4583049" y="911010"/>
                </a:lnTo>
                <a:lnTo>
                  <a:pt x="507352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866" y="6115481"/>
            <a:ext cx="2002282" cy="606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3188589"/>
            <a:ext cx="8288020" cy="2743200"/>
          </a:xfrm>
          <a:custGeom>
            <a:avLst/>
            <a:gdLst/>
            <a:ahLst/>
            <a:cxnLst/>
            <a:rect l="l" t="t" r="r" b="b"/>
            <a:pathLst>
              <a:path w="8288020" h="2743200">
                <a:moveTo>
                  <a:pt x="7336535" y="0"/>
                </a:moveTo>
                <a:lnTo>
                  <a:pt x="0" y="0"/>
                </a:lnTo>
                <a:lnTo>
                  <a:pt x="0" y="2743212"/>
                </a:lnTo>
                <a:lnTo>
                  <a:pt x="7336535" y="2743212"/>
                </a:lnTo>
                <a:lnTo>
                  <a:pt x="8287639" y="1371600"/>
                </a:lnTo>
                <a:lnTo>
                  <a:pt x="7336535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18297" y="1661464"/>
            <a:ext cx="4473701" cy="4439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54039" y="1661464"/>
            <a:ext cx="5099430" cy="4439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0200" y="64389"/>
            <a:ext cx="3076575" cy="3076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98589" y="6043777"/>
            <a:ext cx="2252980" cy="620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0" dirty="0">
                <a:solidFill>
                  <a:srgbClr val="888888"/>
                </a:solidFill>
                <a:latin typeface="Segoe UI"/>
                <a:cs typeface="Segoe UI"/>
              </a:rPr>
              <a:t>X</a:t>
            </a:r>
            <a:r>
              <a:rPr sz="1600" spc="-40" dirty="0">
                <a:solidFill>
                  <a:srgbClr val="888888"/>
                </a:solidFill>
                <a:latin typeface="Segoe UI"/>
                <a:cs typeface="Segoe UI"/>
              </a:rPr>
              <a:t>ÂY </a:t>
            </a:r>
            <a:r>
              <a:rPr sz="1600" spc="-10" dirty="0">
                <a:solidFill>
                  <a:srgbClr val="888888"/>
                </a:solidFill>
                <a:latin typeface="Segoe UI"/>
                <a:cs typeface="Segoe UI"/>
              </a:rPr>
              <a:t>DỰNG </a:t>
            </a:r>
            <a:r>
              <a:rPr sz="1600" spc="-5" dirty="0">
                <a:solidFill>
                  <a:srgbClr val="888888"/>
                </a:solidFill>
                <a:latin typeface="Segoe UI"/>
                <a:cs typeface="Segoe UI"/>
              </a:rPr>
              <a:t>TRANG</a:t>
            </a:r>
            <a:r>
              <a:rPr sz="1600" spc="37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888888"/>
                </a:solidFill>
                <a:latin typeface="Segoe UI"/>
                <a:cs typeface="Segoe UI"/>
              </a:rPr>
              <a:t>WEB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888888"/>
                </a:solidFill>
                <a:latin typeface="Segoe UI"/>
                <a:cs typeface="Segoe UI"/>
              </a:rPr>
              <a:t>G</a:t>
            </a:r>
            <a:r>
              <a:rPr sz="1600" spc="-5" dirty="0">
                <a:solidFill>
                  <a:srgbClr val="888888"/>
                </a:solidFill>
                <a:latin typeface="Segoe UI"/>
                <a:cs typeface="Segoe UI"/>
              </a:rPr>
              <a:t>IỚI THIỆU</a:t>
            </a:r>
            <a:r>
              <a:rPr sz="1600" spc="19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888888"/>
                </a:solidFill>
                <a:latin typeface="Segoe UI"/>
                <a:cs typeface="Segoe UI"/>
              </a:rPr>
              <a:t>HTML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4079747"/>
            <a:ext cx="1214628" cy="134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00" y="4235196"/>
            <a:ext cx="1333500" cy="10850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9472" y="4079747"/>
            <a:ext cx="961643" cy="1341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51788" y="4235196"/>
            <a:ext cx="2071115" cy="10850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03576" y="4079747"/>
            <a:ext cx="961644" cy="1341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72739" y="4079747"/>
            <a:ext cx="2510028" cy="13411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90288" y="4079747"/>
            <a:ext cx="960119" cy="1341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5740" y="3909059"/>
            <a:ext cx="624840" cy="6797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1772" y="3986784"/>
            <a:ext cx="576072" cy="5516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9036" y="3909059"/>
            <a:ext cx="490727" cy="6797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4380" y="3909059"/>
            <a:ext cx="659892" cy="6797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8888" y="3909059"/>
            <a:ext cx="507492" cy="6797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47572" y="3986784"/>
            <a:ext cx="1025652" cy="5516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04416" y="3909059"/>
            <a:ext cx="486156" cy="6797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1764" y="3986784"/>
            <a:ext cx="466344" cy="5516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19300" y="3909059"/>
            <a:ext cx="609600" cy="6797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23516" y="3909059"/>
            <a:ext cx="490728" cy="6797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53364" y="4001389"/>
            <a:ext cx="4629150" cy="994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2450"/>
              </a:lnSpc>
            </a:pP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ÀI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1 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r>
              <a:rPr sz="1900" b="1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II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):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5330"/>
              </a:lnSpc>
            </a:pPr>
            <a:r>
              <a:rPr sz="4800" b="1" spc="-5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r>
              <a:rPr sz="3850" b="1" spc="-5" dirty="0">
                <a:solidFill>
                  <a:srgbClr val="FFFFFF"/>
                </a:solidFill>
                <a:latin typeface="Segoe UI"/>
                <a:cs typeface="Segoe UI"/>
              </a:rPr>
              <a:t>IỚI THIỆU</a:t>
            </a:r>
            <a:r>
              <a:rPr sz="3850" b="1" spc="4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4800" b="1" spc="-5" dirty="0">
                <a:solidFill>
                  <a:srgbClr val="FFFFFF"/>
                </a:solidFill>
                <a:latin typeface="Segoe UI"/>
                <a:cs typeface="Segoe UI"/>
              </a:rPr>
              <a:t>HTML</a:t>
            </a:r>
            <a:endParaRPr sz="4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940308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8891" y="1778507"/>
            <a:ext cx="1429512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6988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9491" y="1778507"/>
            <a:ext cx="1906524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14600" y="1635251"/>
            <a:ext cx="883920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37104" y="1778507"/>
            <a:ext cx="1537716" cy="9966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13403" y="1635251"/>
            <a:ext cx="885444" cy="1231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37432" y="1778507"/>
            <a:ext cx="1546860" cy="9966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22876" y="1635251"/>
            <a:ext cx="882396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4951095" cy="67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5" dirty="0">
                <a:solidFill>
                  <a:srgbClr val="FFFFFF"/>
                </a:solidFill>
              </a:rPr>
              <a:t>Đ</a:t>
            </a:r>
            <a:r>
              <a:rPr sz="3500" spc="5" dirty="0">
                <a:solidFill>
                  <a:srgbClr val="FFFFFF"/>
                </a:solidFill>
              </a:rPr>
              <a:t>ỊNH </a:t>
            </a:r>
            <a:r>
              <a:rPr sz="3500" spc="10" dirty="0">
                <a:solidFill>
                  <a:srgbClr val="FFFFFF"/>
                </a:solidFill>
              </a:rPr>
              <a:t>DẠNG </a:t>
            </a:r>
            <a:r>
              <a:rPr sz="3500" spc="-45" dirty="0">
                <a:solidFill>
                  <a:srgbClr val="FFFFFF"/>
                </a:solidFill>
              </a:rPr>
              <a:t>VĂN</a:t>
            </a:r>
            <a:r>
              <a:rPr sz="3500" spc="675" dirty="0">
                <a:solidFill>
                  <a:srgbClr val="FFFFFF"/>
                </a:solidFill>
              </a:rPr>
              <a:t> </a:t>
            </a:r>
            <a:r>
              <a:rPr sz="3500" spc="10" dirty="0">
                <a:solidFill>
                  <a:srgbClr val="FFFFFF"/>
                </a:solidFill>
              </a:rPr>
              <a:t>BẢN</a:t>
            </a:r>
            <a:endParaRPr sz="3500"/>
          </a:p>
        </p:txBody>
      </p:sp>
      <p:sp>
        <p:nvSpPr>
          <p:cNvPr id="12" name="object 12"/>
          <p:cNvSpPr/>
          <p:nvPr/>
        </p:nvSpPr>
        <p:spPr>
          <a:xfrm>
            <a:off x="9878441" y="1501139"/>
            <a:ext cx="2313558" cy="53568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36676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7116" y="213359"/>
            <a:ext cx="1045463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04900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9491" y="213359"/>
            <a:ext cx="139293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74748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39339" y="213359"/>
            <a:ext cx="1124712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6372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40964" y="213359"/>
            <a:ext cx="1132332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85615" y="109728"/>
            <a:ext cx="649224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/>
              <a:t>Đ</a:t>
            </a:r>
            <a:r>
              <a:rPr spc="-5" dirty="0"/>
              <a:t>ỊNH </a:t>
            </a:r>
            <a:r>
              <a:rPr dirty="0"/>
              <a:t>DẠNG </a:t>
            </a:r>
            <a:r>
              <a:rPr spc="-40" dirty="0"/>
              <a:t>VĂN</a:t>
            </a:r>
            <a:r>
              <a:rPr spc="555" dirty="0"/>
              <a:t> </a:t>
            </a:r>
            <a:r>
              <a:rPr spc="5" dirty="0"/>
              <a:t>BẢN</a:t>
            </a:r>
            <a:endParaRPr sz="3200"/>
          </a:p>
        </p:txBody>
      </p:sp>
      <p:sp>
        <p:nvSpPr>
          <p:cNvPr id="12" name="object 12"/>
          <p:cNvSpPr txBox="1"/>
          <p:nvPr/>
        </p:nvSpPr>
        <p:spPr>
          <a:xfrm>
            <a:off x="7665846" y="1131189"/>
            <a:ext cx="358838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marR="5080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Các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thành phần định  dạng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sau</a:t>
            </a:r>
            <a:r>
              <a:rPr sz="2800" spc="-5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đây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75218" y="2060194"/>
            <a:ext cx="1862455" cy="3887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400" dirty="0">
                <a:latin typeface="Segoe UI"/>
                <a:cs typeface="Segoe UI"/>
              </a:rPr>
              <a:t>Tiêu</a:t>
            </a:r>
            <a:r>
              <a:rPr sz="2400" spc="-9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đề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400" dirty="0">
                <a:latin typeface="Segoe UI"/>
                <a:cs typeface="Segoe UI"/>
              </a:rPr>
              <a:t>In</a:t>
            </a:r>
            <a:r>
              <a:rPr sz="2400" spc="-9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đậm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400" spc="-5" dirty="0">
                <a:latin typeface="Segoe UI"/>
                <a:cs typeface="Segoe UI"/>
              </a:rPr>
              <a:t>In</a:t>
            </a:r>
            <a:r>
              <a:rPr sz="2400" spc="-9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nghiêng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400" spc="-5" dirty="0">
                <a:latin typeface="Segoe UI"/>
                <a:cs typeface="Segoe UI"/>
              </a:rPr>
              <a:t>Chỉ số</a:t>
            </a:r>
            <a:r>
              <a:rPr sz="2400" spc="-4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trên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400" spc="-5" dirty="0">
                <a:latin typeface="Segoe UI"/>
                <a:cs typeface="Segoe UI"/>
              </a:rPr>
              <a:t>Chỉ số</a:t>
            </a:r>
            <a:r>
              <a:rPr sz="2400" spc="-5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dưới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400" spc="-5" dirty="0">
                <a:latin typeface="Segoe UI"/>
                <a:cs typeface="Segoe UI"/>
              </a:rPr>
              <a:t>Highlight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400" spc="-5" dirty="0">
                <a:latin typeface="Segoe UI"/>
                <a:cs typeface="Segoe UI"/>
              </a:rPr>
              <a:t>Gạch</a:t>
            </a:r>
            <a:r>
              <a:rPr sz="2400" spc="-5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chân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400" dirty="0">
                <a:latin typeface="Segoe UI"/>
                <a:cs typeface="Segoe UI"/>
              </a:rPr>
              <a:t>Gạch</a:t>
            </a:r>
            <a:r>
              <a:rPr sz="2400" spc="-8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bỏ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400" dirty="0">
                <a:latin typeface="Segoe UI"/>
                <a:cs typeface="Segoe UI"/>
              </a:rPr>
              <a:t>Căn</a:t>
            </a:r>
            <a:r>
              <a:rPr sz="2400" spc="-9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giữa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1000" y="914400"/>
            <a:ext cx="5267325" cy="537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6740" y="2400300"/>
            <a:ext cx="1228344" cy="1234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9450" y="2438400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2961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52727" y="2933700"/>
            <a:ext cx="1456944" cy="1234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5400" y="29718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81327" y="3314700"/>
            <a:ext cx="333756" cy="1234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24000" y="3352800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412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3295" y="3771900"/>
            <a:ext cx="333756" cy="1234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5231" y="3810000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>
                <a:moveTo>
                  <a:pt x="0" y="0"/>
                </a:moveTo>
                <a:lnTo>
                  <a:pt x="24845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6155" y="4229100"/>
            <a:ext cx="333756" cy="1234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9374" y="4267200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>
                <a:moveTo>
                  <a:pt x="0" y="0"/>
                </a:moveTo>
                <a:lnTo>
                  <a:pt x="24845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7027" y="4610100"/>
            <a:ext cx="809244" cy="1234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09446" y="4648200"/>
            <a:ext cx="724535" cy="0"/>
          </a:xfrm>
          <a:custGeom>
            <a:avLst/>
            <a:gdLst/>
            <a:ahLst/>
            <a:cxnLst/>
            <a:rect l="l" t="t" r="r" b="b"/>
            <a:pathLst>
              <a:path w="724535">
                <a:moveTo>
                  <a:pt x="0" y="0"/>
                </a:moveTo>
                <a:lnTo>
                  <a:pt x="724154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63752" y="5067300"/>
            <a:ext cx="1993392" cy="1234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05966" y="5105400"/>
            <a:ext cx="1908810" cy="0"/>
          </a:xfrm>
          <a:custGeom>
            <a:avLst/>
            <a:gdLst/>
            <a:ahLst/>
            <a:cxnLst/>
            <a:rect l="l" t="t" r="r" b="b"/>
            <a:pathLst>
              <a:path w="1908810">
                <a:moveTo>
                  <a:pt x="0" y="0"/>
                </a:moveTo>
                <a:lnTo>
                  <a:pt x="1908632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81327" y="5448300"/>
            <a:ext cx="466344" cy="12344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24000" y="5486400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100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95727" y="5981700"/>
            <a:ext cx="1152144" cy="12344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38400" y="601980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810000" y="2069071"/>
            <a:ext cx="3840479" cy="3695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latin typeface="Arial"/>
                <a:cs typeface="Arial"/>
              </a:rPr>
              <a:t>&lt;h2&gt;Giới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thiệu&lt;/h2&gt;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10000" y="2516746"/>
            <a:ext cx="3840479" cy="3695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latin typeface="Arial"/>
                <a:cs typeface="Arial"/>
              </a:rPr>
              <a:t>&lt;strong&gt;Nguyễn Văn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Tèo&lt;/strong&gt;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10000" y="2964421"/>
            <a:ext cx="3840479" cy="3695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latin typeface="Arial"/>
                <a:cs typeface="Arial"/>
              </a:rPr>
              <a:t>&lt;em&gt;60&lt;/em&gt;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10000" y="3412096"/>
            <a:ext cx="3840479" cy="3695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latin typeface="Arial"/>
                <a:cs typeface="Arial"/>
              </a:rPr>
              <a:t>&lt;sup&gt;2&lt;/sup&gt;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10000" y="3859771"/>
            <a:ext cx="3840479" cy="3695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latin typeface="Arial"/>
                <a:cs typeface="Arial"/>
              </a:rPr>
              <a:t>&lt;sub&gt;2&lt;/sub&gt;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10000" y="4307446"/>
            <a:ext cx="3840479" cy="3695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latin typeface="Arial"/>
                <a:cs typeface="Arial"/>
              </a:rPr>
              <a:t>&lt;mark&gt;giảm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giá&lt;/mark&gt;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810000" y="4755121"/>
            <a:ext cx="3840479" cy="3695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latin typeface="Arial"/>
                <a:cs typeface="Arial"/>
              </a:rPr>
              <a:t>&lt;u&gt;Thực học – Thực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nghiệp&lt;/u&gt;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10000" y="5202796"/>
            <a:ext cx="3840479" cy="3695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latin typeface="Arial"/>
                <a:cs typeface="Arial"/>
              </a:rPr>
              <a:t>&lt;del&gt;$220&lt;/del&gt;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10000" y="5650471"/>
            <a:ext cx="3840479" cy="3695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latin typeface="Arial"/>
                <a:cs typeface="Arial"/>
              </a:rPr>
              <a:t>&lt;center&gt;FPT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Polytechnic&lt;/center&gt;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90955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1395" y="213359"/>
            <a:ext cx="870204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3919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5463" y="213359"/>
            <a:ext cx="105003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7819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70888" y="213359"/>
            <a:ext cx="1284732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67939" y="109728"/>
            <a:ext cx="652272" cy="902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32532" y="213359"/>
            <a:ext cx="1392936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37788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/>
              <a:t>C</a:t>
            </a:r>
            <a:r>
              <a:rPr dirty="0"/>
              <a:t>ÁC THẺ ĐỊNH</a:t>
            </a:r>
            <a:r>
              <a:rPr spc="515" dirty="0"/>
              <a:t> </a:t>
            </a:r>
            <a:r>
              <a:rPr dirty="0"/>
              <a:t>DẠNG</a:t>
            </a:r>
            <a:endParaRPr sz="3200"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74650" y="984250"/>
          <a:ext cx="11430000" cy="56387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000"/>
                <a:gridCol w="3429000"/>
                <a:gridCol w="6096000"/>
              </a:tblGrid>
              <a:tr h="56387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Định</a:t>
                      </a:r>
                      <a:r>
                        <a:rPr sz="2400" b="1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dạng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83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Thẻ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8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Ví</a:t>
                      </a:r>
                      <a:r>
                        <a:rPr sz="2400" b="1" spc="-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dụ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83"/>
                    </a:solidFill>
                  </a:tcPr>
                </a:tc>
              </a:tr>
              <a:tr h="56388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Tiêu</a:t>
                      </a:r>
                      <a:r>
                        <a:rPr sz="24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đề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FE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b="1" spc="-5" dirty="0">
                          <a:solidFill>
                            <a:srgbClr val="FF6300"/>
                          </a:solidFill>
                          <a:latin typeface="Calibri"/>
                          <a:cs typeface="Calibri"/>
                        </a:rPr>
                        <a:t>&lt;h1&gt;..&lt;h6&gt;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FE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&lt;h2&gt;Giới</a:t>
                      </a:r>
                      <a:r>
                        <a:rPr sz="2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thiệu&lt;/h2&gt;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FEC"/>
                    </a:solidFill>
                  </a:tcPr>
                </a:tc>
              </a:tr>
              <a:tr h="56387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24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đậm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b="1" spc="-5" dirty="0">
                          <a:solidFill>
                            <a:srgbClr val="FF6300"/>
                          </a:solidFill>
                          <a:latin typeface="Calibri"/>
                          <a:cs typeface="Calibri"/>
                        </a:rPr>
                        <a:t>&lt;b&gt;,</a:t>
                      </a:r>
                      <a:r>
                        <a:rPr sz="2400" b="1" spc="-65" dirty="0">
                          <a:solidFill>
                            <a:srgbClr val="FF63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FF6300"/>
                          </a:solidFill>
                          <a:latin typeface="Calibri"/>
                          <a:cs typeface="Calibri"/>
                        </a:rPr>
                        <a:t>&lt;strong&gt;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80" dirty="0">
                          <a:latin typeface="Calibri"/>
                          <a:cs typeface="Calibri"/>
                        </a:rPr>
                        <a:t>Tôi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tên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là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&lt;strong&gt;Nguyễn </a:t>
                      </a:r>
                      <a:r>
                        <a:rPr sz="2400" spc="-50" dirty="0">
                          <a:latin typeface="Calibri"/>
                          <a:cs typeface="Calibri"/>
                        </a:rPr>
                        <a:t>Văn</a:t>
                      </a:r>
                      <a:r>
                        <a:rPr sz="2400" spc="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Tèo&lt;/strong&gt;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6388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24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nghiêng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FE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b="1" spc="-5" dirty="0">
                          <a:solidFill>
                            <a:srgbClr val="FF6300"/>
                          </a:solidFill>
                          <a:latin typeface="Calibri"/>
                          <a:cs typeface="Calibri"/>
                        </a:rPr>
                        <a:t>&lt;i&gt;, </a:t>
                      </a:r>
                      <a:r>
                        <a:rPr sz="2400" b="1" dirty="0">
                          <a:solidFill>
                            <a:srgbClr val="FF6300"/>
                          </a:solidFill>
                          <a:latin typeface="Calibri"/>
                          <a:cs typeface="Calibri"/>
                        </a:rPr>
                        <a:t>&lt;em&gt;,</a:t>
                      </a:r>
                      <a:r>
                        <a:rPr sz="2400" b="1" spc="-85" dirty="0">
                          <a:solidFill>
                            <a:srgbClr val="FF63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6300"/>
                          </a:solidFill>
                          <a:latin typeface="Calibri"/>
                          <a:cs typeface="Calibri"/>
                        </a:rPr>
                        <a:t>&lt;address&gt;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FE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Năm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nay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tôi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&lt;em&gt;60&lt;/em&gt;</a:t>
                      </a:r>
                      <a:r>
                        <a:rPr sz="24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tuổi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FEC"/>
                    </a:solidFill>
                  </a:tcPr>
                </a:tc>
              </a:tr>
              <a:tr h="56387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số</a:t>
                      </a:r>
                      <a:r>
                        <a:rPr sz="24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trên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b="1" spc="-5" dirty="0">
                          <a:solidFill>
                            <a:srgbClr val="FF6300"/>
                          </a:solidFill>
                          <a:latin typeface="Calibri"/>
                          <a:cs typeface="Calibri"/>
                        </a:rPr>
                        <a:t>&lt;sup&gt;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ax&lt;sup&gt;2&lt;/sup&gt;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+ 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bx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+ c =</a:t>
                      </a:r>
                      <a:r>
                        <a:rPr sz="2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6388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số</a:t>
                      </a:r>
                      <a:r>
                        <a:rPr sz="24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dưới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FE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b="1" spc="-5" dirty="0">
                          <a:solidFill>
                            <a:srgbClr val="FF6300"/>
                          </a:solidFill>
                          <a:latin typeface="Calibri"/>
                          <a:cs typeface="Calibri"/>
                        </a:rPr>
                        <a:t>&lt;sub&gt;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FE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H&lt;sub&gt;2&lt;/sub&gt;O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FEC"/>
                    </a:solidFill>
                  </a:tcPr>
                </a:tc>
              </a:tr>
              <a:tr h="56388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Highlight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b="1" dirty="0">
                          <a:solidFill>
                            <a:srgbClr val="FF6300"/>
                          </a:solidFill>
                          <a:latin typeface="Calibri"/>
                          <a:cs typeface="Calibri"/>
                        </a:rPr>
                        <a:t>&lt;mark&gt;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Chiến dịch &lt;mark&gt;giảm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giá&lt;/mark&gt;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bất</a:t>
                      </a:r>
                      <a:r>
                        <a:rPr sz="24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ngờ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6387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Gạch</a:t>
                      </a:r>
                      <a:r>
                        <a:rPr sz="24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chân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FE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b="1" spc="-5" dirty="0">
                          <a:solidFill>
                            <a:srgbClr val="FF6300"/>
                          </a:solidFill>
                          <a:latin typeface="Calibri"/>
                          <a:cs typeface="Calibri"/>
                        </a:rPr>
                        <a:t>&lt;u&gt;,</a:t>
                      </a:r>
                      <a:r>
                        <a:rPr sz="2400" b="1" spc="-90" dirty="0">
                          <a:solidFill>
                            <a:srgbClr val="FF63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6300"/>
                          </a:solidFill>
                          <a:latin typeface="Calibri"/>
                          <a:cs typeface="Calibri"/>
                        </a:rPr>
                        <a:t>&lt;ins&gt;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FE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Fpoly: &lt;u&gt;Thực học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– Thực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nghiệp&lt;/u&gt;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FEC"/>
                    </a:solidFill>
                  </a:tcPr>
                </a:tc>
              </a:tr>
              <a:tr h="56388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Gạch</a:t>
                      </a:r>
                      <a:r>
                        <a:rPr sz="24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bỏ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b="1" spc="-5" dirty="0">
                          <a:solidFill>
                            <a:srgbClr val="FF6300"/>
                          </a:solidFill>
                          <a:latin typeface="Calibri"/>
                          <a:cs typeface="Calibri"/>
                        </a:rPr>
                        <a:t>&lt;del&gt;,</a:t>
                      </a:r>
                      <a:r>
                        <a:rPr sz="2400" b="1" spc="-75" dirty="0">
                          <a:solidFill>
                            <a:srgbClr val="FF63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15" dirty="0">
                          <a:solidFill>
                            <a:srgbClr val="FF6300"/>
                          </a:solidFill>
                          <a:latin typeface="Calibri"/>
                          <a:cs typeface="Calibri"/>
                        </a:rPr>
                        <a:t>&lt;strike&gt;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Giá giảm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từ &lt;del&gt;$220&lt;/del&gt;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còn</a:t>
                      </a:r>
                      <a:r>
                        <a:rPr sz="2400" spc="-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$199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6388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Căn</a:t>
                      </a:r>
                      <a:r>
                        <a:rPr sz="2400" spc="-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giữa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FE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b="1" spc="-10" dirty="0">
                          <a:solidFill>
                            <a:srgbClr val="FF6300"/>
                          </a:solidFill>
                          <a:latin typeface="Calibri"/>
                          <a:cs typeface="Calibri"/>
                        </a:rPr>
                        <a:t>&lt;center&gt;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FE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&lt;center&gt;&lt;h1&gt;FPT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Polytechnic&lt;/h1&gt;&lt;/center&gt;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FE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7552" y="1421891"/>
            <a:ext cx="7075932" cy="459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0219" y="1042161"/>
            <a:ext cx="330200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b="0" spc="-5" dirty="0">
                <a:solidFill>
                  <a:srgbClr val="005242"/>
                </a:solidFill>
                <a:latin typeface="Segoe UI"/>
                <a:cs typeface="Segoe UI"/>
              </a:rPr>
              <a:t>Định dạng </a:t>
            </a:r>
            <a:r>
              <a:rPr sz="2800" b="0" spc="-20" dirty="0">
                <a:solidFill>
                  <a:srgbClr val="005242"/>
                </a:solidFill>
                <a:latin typeface="Segoe UI"/>
                <a:cs typeface="Segoe UI"/>
              </a:rPr>
              <a:t>văn</a:t>
            </a:r>
            <a:r>
              <a:rPr sz="2800" b="0" spc="-5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b="0" spc="-5" dirty="0">
                <a:solidFill>
                  <a:srgbClr val="005242"/>
                </a:solidFill>
                <a:latin typeface="Segoe UI"/>
                <a:cs typeface="Segoe UI"/>
              </a:rPr>
              <a:t>bản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200" y="1571625"/>
            <a:ext cx="3143250" cy="3714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05200" y="4052887"/>
            <a:ext cx="3143250" cy="2466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76800" y="685800"/>
            <a:ext cx="3143250" cy="4400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3547" y="1778507"/>
            <a:ext cx="147828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0411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2916" y="1778507"/>
            <a:ext cx="24109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2467" y="1635251"/>
            <a:ext cx="882395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3211195" cy="67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5" dirty="0">
                <a:solidFill>
                  <a:srgbClr val="FFFFFF"/>
                </a:solidFill>
              </a:rPr>
              <a:t>T</a:t>
            </a:r>
            <a:r>
              <a:rPr sz="3500" spc="5" dirty="0">
                <a:solidFill>
                  <a:srgbClr val="FFFFFF"/>
                </a:solidFill>
              </a:rPr>
              <a:t>RẮC</a:t>
            </a:r>
            <a:r>
              <a:rPr sz="3500" spc="190" dirty="0">
                <a:solidFill>
                  <a:srgbClr val="FFFFFF"/>
                </a:solidFill>
              </a:rPr>
              <a:t> </a:t>
            </a:r>
            <a:r>
              <a:rPr sz="3500" spc="5" dirty="0">
                <a:solidFill>
                  <a:srgbClr val="FFFFFF"/>
                </a:solidFill>
              </a:rPr>
              <a:t>NGHIỆM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8544941" y="3200430"/>
            <a:ext cx="3647058" cy="3647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955547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4131" y="1778507"/>
            <a:ext cx="1429512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2227" y="1635251"/>
            <a:ext cx="883920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84732" y="1778507"/>
            <a:ext cx="1601724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25039" y="1635251"/>
            <a:ext cx="882396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2453640" cy="67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5" dirty="0">
                <a:solidFill>
                  <a:srgbClr val="FFFFFF"/>
                </a:solidFill>
              </a:rPr>
              <a:t>H</a:t>
            </a:r>
            <a:r>
              <a:rPr sz="3500" spc="5" dirty="0">
                <a:solidFill>
                  <a:srgbClr val="FFFFFF"/>
                </a:solidFill>
              </a:rPr>
              <a:t>ÌNH</a:t>
            </a:r>
            <a:r>
              <a:rPr sz="3500" spc="160" dirty="0">
                <a:solidFill>
                  <a:srgbClr val="FFFFFF"/>
                </a:solidFill>
              </a:rPr>
              <a:t> </a:t>
            </a:r>
            <a:r>
              <a:rPr sz="3500" spc="10" dirty="0">
                <a:solidFill>
                  <a:srgbClr val="FFFFFF"/>
                </a:solidFill>
              </a:rPr>
              <a:t>ẢNH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9878441" y="1501139"/>
            <a:ext cx="2313558" cy="53568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48868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9308" y="213359"/>
            <a:ext cx="1045463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7091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80160" y="213359"/>
            <a:ext cx="1171955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4435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/>
              <a:t>H</a:t>
            </a:r>
            <a:r>
              <a:rPr dirty="0"/>
              <a:t>ÌNH</a:t>
            </a:r>
            <a:r>
              <a:rPr spc="110" dirty="0"/>
              <a:t> </a:t>
            </a:r>
            <a:r>
              <a:rPr dirty="0"/>
              <a:t>ẢNH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438099" y="940689"/>
            <a:ext cx="8976995" cy="2267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Thẻ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&lt;img&gt;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được sử dụng để nhúng ảnh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vào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trang</a:t>
            </a:r>
            <a:r>
              <a:rPr sz="2800" spc="1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web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Thẻ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&lt;img&gt;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có các thuộc tính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sau</a:t>
            </a:r>
            <a:endParaRPr sz="28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spc="-5" dirty="0">
                <a:latin typeface="Segoe UI"/>
                <a:cs typeface="Segoe UI"/>
              </a:rPr>
              <a:t>@</a:t>
            </a: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</a:rPr>
              <a:t>src</a:t>
            </a:r>
            <a:r>
              <a:rPr sz="2400" spc="-5" dirty="0">
                <a:latin typeface="Segoe UI"/>
                <a:cs typeface="Segoe UI"/>
              </a:rPr>
              <a:t>: </a:t>
            </a:r>
            <a:r>
              <a:rPr sz="2400" dirty="0">
                <a:latin typeface="Segoe UI"/>
                <a:cs typeface="Segoe UI"/>
              </a:rPr>
              <a:t>đường dẫn</a:t>
            </a:r>
            <a:r>
              <a:rPr sz="2400" spc="-5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ảnh.</a:t>
            </a:r>
            <a:endParaRPr sz="24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spc="-5" dirty="0">
                <a:latin typeface="Segoe UI"/>
                <a:cs typeface="Segoe UI"/>
              </a:rPr>
              <a:t>@</a:t>
            </a: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</a:rPr>
              <a:t>alt</a:t>
            </a:r>
            <a:r>
              <a:rPr sz="2400" spc="-5" dirty="0">
                <a:latin typeface="Segoe UI"/>
                <a:cs typeface="Segoe UI"/>
              </a:rPr>
              <a:t>: </a:t>
            </a:r>
            <a:r>
              <a:rPr sz="2400" spc="-20" dirty="0">
                <a:latin typeface="Segoe UI"/>
                <a:cs typeface="Segoe UI"/>
              </a:rPr>
              <a:t>văn </a:t>
            </a:r>
            <a:r>
              <a:rPr sz="2400" dirty="0">
                <a:latin typeface="Segoe UI"/>
                <a:cs typeface="Segoe UI"/>
              </a:rPr>
              <a:t>bản thay thế </a:t>
            </a:r>
            <a:r>
              <a:rPr sz="2400" spc="-5" dirty="0">
                <a:latin typeface="Segoe UI"/>
                <a:cs typeface="Segoe UI"/>
              </a:rPr>
              <a:t>khi </a:t>
            </a:r>
            <a:r>
              <a:rPr sz="2400" dirty="0">
                <a:latin typeface="Segoe UI"/>
                <a:cs typeface="Segoe UI"/>
              </a:rPr>
              <a:t>ảnh </a:t>
            </a:r>
            <a:r>
              <a:rPr sz="2400" spc="-5" dirty="0">
                <a:latin typeface="Segoe UI"/>
                <a:cs typeface="Segoe UI"/>
              </a:rPr>
              <a:t>không </a:t>
            </a:r>
            <a:r>
              <a:rPr sz="2400" dirty="0">
                <a:latin typeface="Segoe UI"/>
                <a:cs typeface="Segoe UI"/>
              </a:rPr>
              <a:t>tải</a:t>
            </a:r>
            <a:r>
              <a:rPr sz="2400" spc="6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được</a:t>
            </a:r>
            <a:endParaRPr sz="24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spc="-5" dirty="0">
                <a:latin typeface="Segoe UI"/>
                <a:cs typeface="Segoe UI"/>
              </a:rPr>
              <a:t>@</a:t>
            </a: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</a:rPr>
              <a:t>align</a:t>
            </a:r>
            <a:r>
              <a:rPr sz="2400" spc="-5" dirty="0">
                <a:latin typeface="Segoe UI"/>
                <a:cs typeface="Segoe UI"/>
              </a:rPr>
              <a:t>: </a:t>
            </a:r>
            <a:r>
              <a:rPr sz="2400" dirty="0">
                <a:latin typeface="Segoe UI"/>
                <a:cs typeface="Segoe UI"/>
              </a:rPr>
              <a:t>căn </a:t>
            </a:r>
            <a:r>
              <a:rPr sz="2400" spc="-5" dirty="0">
                <a:latin typeface="Segoe UI"/>
                <a:cs typeface="Segoe UI"/>
              </a:rPr>
              <a:t>lề</a:t>
            </a:r>
            <a:r>
              <a:rPr sz="2400" spc="-4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ảnh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4047" y="5967984"/>
            <a:ext cx="3986784" cy="693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71688" y="5967983"/>
            <a:ext cx="3960876" cy="8900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41876" y="5967983"/>
            <a:ext cx="3808476" cy="8900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3400" y="3314128"/>
            <a:ext cx="3721989" cy="27781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8777" y="3314128"/>
            <a:ext cx="3721988" cy="27781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314128"/>
            <a:ext cx="3721988" cy="27781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74177" y="3962400"/>
            <a:ext cx="1222375" cy="304800"/>
          </a:xfrm>
          <a:custGeom>
            <a:avLst/>
            <a:gdLst/>
            <a:ahLst/>
            <a:cxnLst/>
            <a:rect l="l" t="t" r="r" b="b"/>
            <a:pathLst>
              <a:path w="1222375" h="304800">
                <a:moveTo>
                  <a:pt x="0" y="304800"/>
                </a:moveTo>
                <a:lnTo>
                  <a:pt x="1222044" y="304800"/>
                </a:lnTo>
                <a:lnTo>
                  <a:pt x="1222044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FF6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91828" y="5521452"/>
            <a:ext cx="466344" cy="5135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477756" y="5579364"/>
            <a:ext cx="518159" cy="4175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15500" y="5521452"/>
            <a:ext cx="376427" cy="5135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11511" y="5579364"/>
            <a:ext cx="637031" cy="4175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168128" y="5521452"/>
            <a:ext cx="370331" cy="5135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258043" y="5579364"/>
            <a:ext cx="934211" cy="4175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911840" y="5521452"/>
            <a:ext cx="370331" cy="5135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001756" y="5579364"/>
            <a:ext cx="637031" cy="4175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358371" y="5521452"/>
            <a:ext cx="373379" cy="5135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451335" y="5579364"/>
            <a:ext cx="539496" cy="4175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710416" y="5521452"/>
            <a:ext cx="371855" cy="5135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423907" y="5591861"/>
            <a:ext cx="244475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5" dirty="0">
                <a:solidFill>
                  <a:srgbClr val="FF6300"/>
                </a:solidFill>
                <a:latin typeface="Arial"/>
                <a:cs typeface="Arial"/>
              </a:rPr>
              <a:t>Ả</a:t>
            </a:r>
            <a:r>
              <a:rPr sz="1400" b="1" spc="-25" dirty="0">
                <a:solidFill>
                  <a:srgbClr val="FF6300"/>
                </a:solidFill>
                <a:latin typeface="Arial"/>
                <a:cs typeface="Arial"/>
              </a:rPr>
              <a:t>NH </a:t>
            </a:r>
            <a:r>
              <a:rPr sz="1400" b="1" spc="-10" dirty="0">
                <a:solidFill>
                  <a:srgbClr val="FF6300"/>
                </a:solidFill>
                <a:latin typeface="Arial"/>
                <a:cs typeface="Arial"/>
              </a:rPr>
              <a:t>NÀY KHÔNG </a:t>
            </a:r>
            <a:r>
              <a:rPr sz="1400" b="1" spc="-15" dirty="0">
                <a:solidFill>
                  <a:srgbClr val="FF6300"/>
                </a:solidFill>
                <a:latin typeface="Arial"/>
                <a:cs typeface="Arial"/>
              </a:rPr>
              <a:t>TỒN </a:t>
            </a:r>
            <a:r>
              <a:rPr sz="1400" b="1" spc="75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400" b="1" spc="-30" dirty="0">
                <a:solidFill>
                  <a:srgbClr val="FF6300"/>
                </a:solidFill>
                <a:latin typeface="Arial"/>
                <a:cs typeface="Arial"/>
              </a:rPr>
              <a:t>TẠI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881236" y="4262120"/>
            <a:ext cx="1670685" cy="1289050"/>
          </a:xfrm>
          <a:custGeom>
            <a:avLst/>
            <a:gdLst/>
            <a:ahLst/>
            <a:cxnLst/>
            <a:rect l="l" t="t" r="r" b="b"/>
            <a:pathLst>
              <a:path w="1670684" h="1289050">
                <a:moveTo>
                  <a:pt x="1570482" y="1263141"/>
                </a:moveTo>
                <a:lnTo>
                  <a:pt x="1567307" y="1265554"/>
                </a:lnTo>
                <a:lnTo>
                  <a:pt x="1566799" y="1268983"/>
                </a:lnTo>
                <a:lnTo>
                  <a:pt x="1566418" y="1272539"/>
                </a:lnTo>
                <a:lnTo>
                  <a:pt x="1568831" y="1275714"/>
                </a:lnTo>
                <a:lnTo>
                  <a:pt x="1572260" y="1276095"/>
                </a:lnTo>
                <a:lnTo>
                  <a:pt x="1670558" y="1288795"/>
                </a:lnTo>
                <a:lnTo>
                  <a:pt x="1669473" y="1286128"/>
                </a:lnTo>
                <a:lnTo>
                  <a:pt x="1656715" y="1286128"/>
                </a:lnTo>
                <a:lnTo>
                  <a:pt x="1638134" y="1271818"/>
                </a:lnTo>
                <a:lnTo>
                  <a:pt x="1573911" y="1263522"/>
                </a:lnTo>
                <a:lnTo>
                  <a:pt x="1570482" y="1263141"/>
                </a:lnTo>
                <a:close/>
              </a:path>
              <a:path w="1670684" h="1289050">
                <a:moveTo>
                  <a:pt x="1638134" y="1271818"/>
                </a:moveTo>
                <a:lnTo>
                  <a:pt x="1656715" y="1286128"/>
                </a:lnTo>
                <a:lnTo>
                  <a:pt x="1658676" y="1283588"/>
                </a:lnTo>
                <a:lnTo>
                  <a:pt x="1654683" y="1283588"/>
                </a:lnTo>
                <a:lnTo>
                  <a:pt x="1650563" y="1273424"/>
                </a:lnTo>
                <a:lnTo>
                  <a:pt x="1638134" y="1271818"/>
                </a:lnTo>
                <a:close/>
              </a:path>
              <a:path w="1670684" h="1289050">
                <a:moveTo>
                  <a:pt x="1628267" y="1192275"/>
                </a:moveTo>
                <a:lnTo>
                  <a:pt x="1621663" y="1194815"/>
                </a:lnTo>
                <a:lnTo>
                  <a:pt x="1620139" y="1198625"/>
                </a:lnTo>
                <a:lnTo>
                  <a:pt x="1621536" y="1201800"/>
                </a:lnTo>
                <a:lnTo>
                  <a:pt x="1645829" y="1261744"/>
                </a:lnTo>
                <a:lnTo>
                  <a:pt x="1664462" y="1276095"/>
                </a:lnTo>
                <a:lnTo>
                  <a:pt x="1656715" y="1286128"/>
                </a:lnTo>
                <a:lnTo>
                  <a:pt x="1669473" y="1286128"/>
                </a:lnTo>
                <a:lnTo>
                  <a:pt x="1633220" y="1196974"/>
                </a:lnTo>
                <a:lnTo>
                  <a:pt x="1631950" y="1193799"/>
                </a:lnTo>
                <a:lnTo>
                  <a:pt x="1628267" y="1192275"/>
                </a:lnTo>
                <a:close/>
              </a:path>
              <a:path w="1670684" h="1289050">
                <a:moveTo>
                  <a:pt x="1650563" y="1273424"/>
                </a:moveTo>
                <a:lnTo>
                  <a:pt x="1654683" y="1283588"/>
                </a:lnTo>
                <a:lnTo>
                  <a:pt x="1661414" y="1274825"/>
                </a:lnTo>
                <a:lnTo>
                  <a:pt x="1650563" y="1273424"/>
                </a:lnTo>
                <a:close/>
              </a:path>
              <a:path w="1670684" h="1289050">
                <a:moveTo>
                  <a:pt x="1645829" y="1261744"/>
                </a:moveTo>
                <a:lnTo>
                  <a:pt x="1650563" y="1273424"/>
                </a:lnTo>
                <a:lnTo>
                  <a:pt x="1661414" y="1274825"/>
                </a:lnTo>
                <a:lnTo>
                  <a:pt x="1654683" y="1283588"/>
                </a:lnTo>
                <a:lnTo>
                  <a:pt x="1658676" y="1283588"/>
                </a:lnTo>
                <a:lnTo>
                  <a:pt x="1664462" y="1276095"/>
                </a:lnTo>
                <a:lnTo>
                  <a:pt x="1645829" y="1261744"/>
                </a:lnTo>
                <a:close/>
              </a:path>
              <a:path w="1670684" h="1289050">
                <a:moveTo>
                  <a:pt x="7747" y="0"/>
                </a:moveTo>
                <a:lnTo>
                  <a:pt x="0" y="10159"/>
                </a:lnTo>
                <a:lnTo>
                  <a:pt x="1638134" y="1271818"/>
                </a:lnTo>
                <a:lnTo>
                  <a:pt x="1650563" y="1273424"/>
                </a:lnTo>
                <a:lnTo>
                  <a:pt x="1645829" y="1261744"/>
                </a:lnTo>
                <a:lnTo>
                  <a:pt x="7747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95100" y="2527300"/>
            <a:ext cx="215900" cy="215900"/>
          </a:xfrm>
          <a:custGeom>
            <a:avLst/>
            <a:gdLst/>
            <a:ahLst/>
            <a:cxnLst/>
            <a:rect l="l" t="t" r="r" b="b"/>
            <a:pathLst>
              <a:path w="215900" h="215900">
                <a:moveTo>
                  <a:pt x="215900" y="0"/>
                </a:moveTo>
                <a:lnTo>
                  <a:pt x="43179" y="43179"/>
                </a:lnTo>
                <a:lnTo>
                  <a:pt x="0" y="215900"/>
                </a:lnTo>
                <a:lnTo>
                  <a:pt x="21590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96200" y="1447800"/>
            <a:ext cx="4114800" cy="1295400"/>
          </a:xfrm>
          <a:custGeom>
            <a:avLst/>
            <a:gdLst/>
            <a:ahLst/>
            <a:cxnLst/>
            <a:rect l="l" t="t" r="r" b="b"/>
            <a:pathLst>
              <a:path w="4114800" h="1295400">
                <a:moveTo>
                  <a:pt x="3898900" y="1295400"/>
                </a:moveTo>
                <a:lnTo>
                  <a:pt x="3942079" y="1122679"/>
                </a:lnTo>
                <a:lnTo>
                  <a:pt x="4114800" y="1079500"/>
                </a:lnTo>
                <a:lnTo>
                  <a:pt x="3898900" y="1295400"/>
                </a:lnTo>
                <a:lnTo>
                  <a:pt x="0" y="12954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1079500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2107" y="1566672"/>
            <a:ext cx="4136136" cy="12329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1395" y="213359"/>
            <a:ext cx="870204" cy="73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3919" y="109728"/>
            <a:ext cx="649224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5463" y="213359"/>
            <a:ext cx="1610868" cy="731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68651" y="109728"/>
            <a:ext cx="652272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33244" y="213359"/>
            <a:ext cx="1371600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17164" y="109728"/>
            <a:ext cx="650748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80232" y="213359"/>
            <a:ext cx="1242060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34611" y="109728"/>
            <a:ext cx="650748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97679" y="213359"/>
            <a:ext cx="1208531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18532" y="109728"/>
            <a:ext cx="652272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83123" y="213359"/>
            <a:ext cx="1146048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41491" y="109728"/>
            <a:ext cx="649224" cy="902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/>
              <a:t>C</a:t>
            </a:r>
            <a:r>
              <a:rPr dirty="0"/>
              <a:t>ÁC THÀNH PHẦN </a:t>
            </a:r>
            <a:r>
              <a:rPr spc="-10" dirty="0"/>
              <a:t>GIAO </a:t>
            </a:r>
            <a:r>
              <a:rPr spc="-5" dirty="0"/>
              <a:t>DIỆN </a:t>
            </a:r>
            <a:r>
              <a:rPr spc="285" dirty="0"/>
              <a:t> </a:t>
            </a:r>
            <a:r>
              <a:rPr dirty="0"/>
              <a:t>WEB</a:t>
            </a:r>
            <a:endParaRPr sz="3200"/>
          </a:p>
        </p:txBody>
      </p:sp>
      <p:sp>
        <p:nvSpPr>
          <p:cNvPr id="15" name="object 15"/>
          <p:cNvSpPr/>
          <p:nvPr/>
        </p:nvSpPr>
        <p:spPr>
          <a:xfrm>
            <a:off x="628650" y="1143000"/>
            <a:ext cx="5105400" cy="609600"/>
          </a:xfrm>
          <a:custGeom>
            <a:avLst/>
            <a:gdLst/>
            <a:ahLst/>
            <a:cxnLst/>
            <a:rect l="l" t="t" r="r" b="b"/>
            <a:pathLst>
              <a:path w="5105400" h="609600">
                <a:moveTo>
                  <a:pt x="0" y="609600"/>
                </a:moveTo>
                <a:lnTo>
                  <a:pt x="5105400" y="609600"/>
                </a:lnTo>
                <a:lnTo>
                  <a:pt x="51054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8650" y="1752600"/>
            <a:ext cx="5105400" cy="4572000"/>
          </a:xfrm>
          <a:custGeom>
            <a:avLst/>
            <a:gdLst/>
            <a:ahLst/>
            <a:cxnLst/>
            <a:rect l="l" t="t" r="r" b="b"/>
            <a:pathLst>
              <a:path w="5105400" h="4572000">
                <a:moveTo>
                  <a:pt x="0" y="4572000"/>
                </a:moveTo>
                <a:lnTo>
                  <a:pt x="5105400" y="4572000"/>
                </a:lnTo>
                <a:lnTo>
                  <a:pt x="5105400" y="0"/>
                </a:lnTo>
                <a:lnTo>
                  <a:pt x="0" y="0"/>
                </a:lnTo>
                <a:lnTo>
                  <a:pt x="0" y="457200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77000" y="1143000"/>
            <a:ext cx="5105400" cy="609600"/>
          </a:xfrm>
          <a:custGeom>
            <a:avLst/>
            <a:gdLst/>
            <a:ahLst/>
            <a:cxnLst/>
            <a:rect l="l" t="t" r="r" b="b"/>
            <a:pathLst>
              <a:path w="5105400" h="609600">
                <a:moveTo>
                  <a:pt x="0" y="609600"/>
                </a:moveTo>
                <a:lnTo>
                  <a:pt x="5105400" y="609600"/>
                </a:lnTo>
                <a:lnTo>
                  <a:pt x="51054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77000" y="1752600"/>
            <a:ext cx="5105400" cy="4572000"/>
          </a:xfrm>
          <a:custGeom>
            <a:avLst/>
            <a:gdLst/>
            <a:ahLst/>
            <a:cxnLst/>
            <a:rect l="l" t="t" r="r" b="b"/>
            <a:pathLst>
              <a:path w="5105400" h="4572000">
                <a:moveTo>
                  <a:pt x="0" y="4572000"/>
                </a:moveTo>
                <a:lnTo>
                  <a:pt x="5105400" y="4572000"/>
                </a:lnTo>
                <a:lnTo>
                  <a:pt x="5105400" y="0"/>
                </a:lnTo>
                <a:lnTo>
                  <a:pt x="0" y="0"/>
                </a:lnTo>
                <a:lnTo>
                  <a:pt x="0" y="457200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6948" y="1744979"/>
            <a:ext cx="518159" cy="6309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2603" y="1714500"/>
            <a:ext cx="594360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48155" y="1792223"/>
            <a:ext cx="696468" cy="5516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75816" y="1714500"/>
            <a:ext cx="489203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96211" y="1792223"/>
            <a:ext cx="853439" cy="5516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80844" y="1714500"/>
            <a:ext cx="489204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6948" y="2183892"/>
            <a:ext cx="518159" cy="6309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2603" y="2153411"/>
            <a:ext cx="638556" cy="679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92352" y="2231135"/>
            <a:ext cx="789432" cy="5516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12976" y="2153411"/>
            <a:ext cx="489204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33372" y="2231135"/>
            <a:ext cx="883919" cy="5516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48483" y="2153411"/>
            <a:ext cx="489204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6948" y="2622804"/>
            <a:ext cx="518159" cy="6309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22603" y="2592323"/>
            <a:ext cx="608076" cy="6797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61872" y="2670048"/>
            <a:ext cx="903731" cy="5516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6795" y="2592323"/>
            <a:ext cx="489204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6948" y="3061716"/>
            <a:ext cx="518159" cy="6309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22603" y="3031235"/>
            <a:ext cx="615696" cy="6797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69491" y="3108960"/>
            <a:ext cx="950975" cy="55168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51660" y="3031235"/>
            <a:ext cx="489204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6948" y="3500628"/>
            <a:ext cx="518159" cy="6309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22603" y="3470147"/>
            <a:ext cx="560832" cy="6797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14627" y="3547871"/>
            <a:ext cx="731520" cy="55168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77339" y="3470147"/>
            <a:ext cx="490728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99260" y="3547871"/>
            <a:ext cx="763524" cy="5516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93976" y="3470147"/>
            <a:ext cx="489204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90422" y="1178814"/>
            <a:ext cx="3055620" cy="275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7335">
              <a:lnSpc>
                <a:spcPct val="100000"/>
              </a:lnSpc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550" b="1" dirty="0">
                <a:solidFill>
                  <a:srgbClr val="FFFFFF"/>
                </a:solidFill>
                <a:latin typeface="Calibri"/>
                <a:cs typeface="Calibri"/>
              </a:rPr>
              <a:t>ỘI</a:t>
            </a:r>
            <a:r>
              <a:rPr sz="255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50" b="1" spc="-5" dirty="0">
                <a:solidFill>
                  <a:srgbClr val="FFFFFF"/>
                </a:solidFill>
                <a:latin typeface="Calibri"/>
                <a:cs typeface="Calibri"/>
              </a:rPr>
              <a:t>DUNG</a:t>
            </a:r>
            <a:endParaRPr sz="2550">
              <a:latin typeface="Calibri"/>
              <a:cs typeface="Calibri"/>
            </a:endParaRPr>
          </a:p>
          <a:p>
            <a:pPr marL="321945" indent="-309245">
              <a:lnSpc>
                <a:spcPct val="100000"/>
              </a:lnSpc>
              <a:spcBef>
                <a:spcPts val="110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400" b="1" spc="-30" dirty="0">
                <a:solidFill>
                  <a:srgbClr val="005242"/>
                </a:solidFill>
                <a:latin typeface="Segoe UI"/>
                <a:cs typeface="Segoe UI"/>
              </a:rPr>
              <a:t>V</a:t>
            </a:r>
            <a:r>
              <a:rPr sz="1900" b="1" spc="-30" dirty="0">
                <a:solidFill>
                  <a:srgbClr val="005242"/>
                </a:solidFill>
                <a:latin typeface="Segoe UI"/>
                <a:cs typeface="Segoe UI"/>
              </a:rPr>
              <a:t>ĂN</a:t>
            </a:r>
            <a:r>
              <a:rPr sz="1900" b="1" spc="3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1900" b="1" spc="15" dirty="0">
                <a:solidFill>
                  <a:srgbClr val="005242"/>
                </a:solidFill>
                <a:latin typeface="Segoe UI"/>
                <a:cs typeface="Segoe UI"/>
              </a:rPr>
              <a:t>BẢN</a:t>
            </a:r>
            <a:endParaRPr sz="19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400" b="1" spc="5" dirty="0">
                <a:solidFill>
                  <a:srgbClr val="005242"/>
                </a:solidFill>
                <a:latin typeface="Segoe UI"/>
                <a:cs typeface="Segoe UI"/>
              </a:rPr>
              <a:t>H</a:t>
            </a:r>
            <a:r>
              <a:rPr sz="1900" b="1" spc="5" dirty="0">
                <a:solidFill>
                  <a:srgbClr val="005242"/>
                </a:solidFill>
                <a:latin typeface="Segoe UI"/>
                <a:cs typeface="Segoe UI"/>
              </a:rPr>
              <a:t>ÌNH</a:t>
            </a:r>
            <a:r>
              <a:rPr sz="1900" b="1" spc="6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1900" b="1" spc="10" dirty="0">
                <a:solidFill>
                  <a:srgbClr val="005242"/>
                </a:solidFill>
                <a:latin typeface="Segoe UI"/>
                <a:cs typeface="Segoe UI"/>
              </a:rPr>
              <a:t>ẢNH</a:t>
            </a:r>
            <a:endParaRPr sz="19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400" b="1" spc="5" dirty="0">
                <a:solidFill>
                  <a:srgbClr val="005242"/>
                </a:solidFill>
                <a:latin typeface="Segoe UI"/>
                <a:cs typeface="Segoe UI"/>
              </a:rPr>
              <a:t>V</a:t>
            </a:r>
            <a:r>
              <a:rPr sz="1900" b="1" spc="5" dirty="0">
                <a:solidFill>
                  <a:srgbClr val="005242"/>
                </a:solidFill>
                <a:latin typeface="Segoe UI"/>
                <a:cs typeface="Segoe UI"/>
              </a:rPr>
              <a:t>IDEO</a:t>
            </a:r>
            <a:endParaRPr sz="19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400" b="1" dirty="0">
                <a:solidFill>
                  <a:srgbClr val="005242"/>
                </a:solidFill>
                <a:latin typeface="Segoe UI"/>
                <a:cs typeface="Segoe UI"/>
              </a:rPr>
              <a:t>A</a:t>
            </a:r>
            <a:r>
              <a:rPr sz="1900" b="1" dirty="0">
                <a:solidFill>
                  <a:srgbClr val="005242"/>
                </a:solidFill>
                <a:latin typeface="Segoe UI"/>
                <a:cs typeface="Segoe UI"/>
              </a:rPr>
              <a:t>UDIO</a:t>
            </a:r>
            <a:endParaRPr sz="19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400" b="1" spc="5" dirty="0">
                <a:solidFill>
                  <a:srgbClr val="005242"/>
                </a:solidFill>
                <a:latin typeface="Segoe UI"/>
                <a:cs typeface="Segoe UI"/>
              </a:rPr>
              <a:t>L</a:t>
            </a:r>
            <a:r>
              <a:rPr sz="1900" b="1" spc="5" dirty="0">
                <a:solidFill>
                  <a:srgbClr val="005242"/>
                </a:solidFill>
                <a:latin typeface="Segoe UI"/>
                <a:cs typeface="Segoe UI"/>
              </a:rPr>
              <a:t>IÊN</a:t>
            </a:r>
            <a:r>
              <a:rPr sz="1900" b="1" spc="5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1900" b="1" spc="10" dirty="0">
                <a:solidFill>
                  <a:srgbClr val="005242"/>
                </a:solidFill>
                <a:latin typeface="Segoe UI"/>
                <a:cs typeface="Segoe UI"/>
              </a:rPr>
              <a:t>KẾT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582156" y="1760220"/>
            <a:ext cx="518159" cy="6309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77811" y="1729739"/>
            <a:ext cx="696468" cy="6797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205471" y="1807464"/>
            <a:ext cx="681227" cy="55168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17892" y="1729739"/>
            <a:ext cx="489203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638288" y="1807464"/>
            <a:ext cx="794003" cy="55168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063483" y="1729739"/>
            <a:ext cx="489203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82156" y="2199132"/>
            <a:ext cx="518159" cy="6309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77811" y="2168651"/>
            <a:ext cx="603503" cy="6797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12507" y="2246376"/>
            <a:ext cx="749807" cy="55168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493507" y="2168651"/>
            <a:ext cx="489203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13904" y="2246376"/>
            <a:ext cx="673607" cy="55168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18704" y="2168651"/>
            <a:ext cx="489203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582156" y="2638044"/>
            <a:ext cx="518159" cy="6309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877811" y="2607564"/>
            <a:ext cx="501396" cy="6797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10400" y="2685288"/>
            <a:ext cx="524255" cy="55168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65847" y="2607564"/>
            <a:ext cx="490727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87768" y="2685288"/>
            <a:ext cx="917448" cy="55168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36407" y="2607564"/>
            <a:ext cx="569976" cy="6797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37576" y="2685288"/>
            <a:ext cx="601979" cy="55168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270747" y="2607564"/>
            <a:ext cx="490727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392668" y="2685288"/>
            <a:ext cx="1458468" cy="55168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82328" y="2607564"/>
            <a:ext cx="489203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582156" y="3076955"/>
            <a:ext cx="518159" cy="63093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877811" y="3046476"/>
            <a:ext cx="600455" cy="67970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109459" y="3124200"/>
            <a:ext cx="516635" cy="55168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257288" y="3046476"/>
            <a:ext cx="489203" cy="6797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377683" y="3124200"/>
            <a:ext cx="813816" cy="55168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822692" y="3046476"/>
            <a:ext cx="489203" cy="6797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582156" y="3515867"/>
            <a:ext cx="518159" cy="63093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77811" y="3485388"/>
            <a:ext cx="629411" cy="67970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38416" y="3563111"/>
            <a:ext cx="1077468" cy="55168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47076" y="3485388"/>
            <a:ext cx="490727" cy="6797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968995" y="3563111"/>
            <a:ext cx="842772" cy="55168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442959" y="3485388"/>
            <a:ext cx="489203" cy="6797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582156" y="3954779"/>
            <a:ext cx="518159" cy="6309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877811" y="3924300"/>
            <a:ext cx="595883" cy="67970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04888" y="4002023"/>
            <a:ext cx="696468" cy="55168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432547" y="3924300"/>
            <a:ext cx="489203" cy="6797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552943" y="4002023"/>
            <a:ext cx="586740" cy="55168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0876" y="3924300"/>
            <a:ext cx="489203" cy="6797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582156" y="4393691"/>
            <a:ext cx="518159" cy="6309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877811" y="4363211"/>
            <a:ext cx="629411" cy="67970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138416" y="4440935"/>
            <a:ext cx="1077468" cy="55168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847076" y="4363211"/>
            <a:ext cx="490727" cy="6797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968995" y="4440935"/>
            <a:ext cx="620268" cy="55168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220456" y="4363211"/>
            <a:ext cx="489203" cy="6797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582156" y="4832603"/>
            <a:ext cx="518159" cy="63093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77811" y="4802123"/>
            <a:ext cx="646176" cy="67970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55180" y="4879847"/>
            <a:ext cx="653796" cy="55168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440168" y="4802123"/>
            <a:ext cx="489203" cy="6797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582156" y="5271515"/>
            <a:ext cx="518159" cy="63093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877811" y="5241035"/>
            <a:ext cx="638555" cy="67970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147559" y="5318759"/>
            <a:ext cx="716279" cy="55168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495031" y="5241035"/>
            <a:ext cx="489203" cy="6797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615428" y="5318759"/>
            <a:ext cx="888492" cy="55168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135111" y="5241035"/>
            <a:ext cx="489203" cy="6797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908292" y="5682996"/>
            <a:ext cx="411479" cy="56997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0">
              <a:lnSpc>
                <a:spcPct val="100000"/>
              </a:lnSpc>
            </a:pPr>
            <a:r>
              <a:rPr sz="3200" dirty="0"/>
              <a:t>H</a:t>
            </a:r>
            <a:r>
              <a:rPr dirty="0"/>
              <a:t>ÌNH</a:t>
            </a:r>
            <a:r>
              <a:rPr spc="75" dirty="0"/>
              <a:t> </a:t>
            </a:r>
            <a:r>
              <a:rPr spc="-20" dirty="0"/>
              <a:t>THỨC</a:t>
            </a:r>
            <a:endParaRPr sz="3200"/>
          </a:p>
          <a:p>
            <a:pPr marL="321945" indent="-309245">
              <a:lnSpc>
                <a:spcPct val="100000"/>
              </a:lnSpc>
              <a:spcBef>
                <a:spcPts val="122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400" spc="5" dirty="0">
                <a:solidFill>
                  <a:srgbClr val="005242"/>
                </a:solidFill>
                <a:latin typeface="Segoe UI"/>
                <a:cs typeface="Segoe UI"/>
              </a:rPr>
              <a:t>M</a:t>
            </a:r>
            <a:r>
              <a:rPr sz="1900" spc="5" dirty="0">
                <a:solidFill>
                  <a:srgbClr val="005242"/>
                </a:solidFill>
                <a:latin typeface="Segoe UI"/>
                <a:cs typeface="Segoe UI"/>
              </a:rPr>
              <a:t>ÀU</a:t>
            </a:r>
            <a:r>
              <a:rPr sz="1900" spc="6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1900" spc="10" dirty="0">
                <a:solidFill>
                  <a:srgbClr val="005242"/>
                </a:solidFill>
                <a:latin typeface="Segoe UI"/>
                <a:cs typeface="Segoe UI"/>
              </a:rPr>
              <a:t>SẮC</a:t>
            </a:r>
            <a:endParaRPr sz="19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400" spc="5" dirty="0">
                <a:solidFill>
                  <a:srgbClr val="005242"/>
                </a:solidFill>
                <a:latin typeface="Segoe UI"/>
                <a:cs typeface="Segoe UI"/>
              </a:rPr>
              <a:t>K</a:t>
            </a:r>
            <a:r>
              <a:rPr sz="1900" spc="5" dirty="0">
                <a:solidFill>
                  <a:srgbClr val="005242"/>
                </a:solidFill>
                <a:latin typeface="Segoe UI"/>
                <a:cs typeface="Segoe UI"/>
              </a:rPr>
              <a:t>ÍCH</a:t>
            </a:r>
            <a:r>
              <a:rPr sz="1900" spc="6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1900" spc="10" dirty="0">
                <a:solidFill>
                  <a:srgbClr val="005242"/>
                </a:solidFill>
                <a:latin typeface="Segoe UI"/>
                <a:cs typeface="Segoe UI"/>
              </a:rPr>
              <a:t>CỠ</a:t>
            </a:r>
            <a:endParaRPr sz="19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400" dirty="0">
                <a:solidFill>
                  <a:srgbClr val="005242"/>
                </a:solidFill>
                <a:latin typeface="Segoe UI"/>
                <a:cs typeface="Segoe UI"/>
              </a:rPr>
              <a:t>I</a:t>
            </a:r>
            <a:r>
              <a:rPr sz="1900" dirty="0">
                <a:solidFill>
                  <a:srgbClr val="005242"/>
                </a:solidFill>
                <a:latin typeface="Segoe UI"/>
                <a:cs typeface="Segoe UI"/>
              </a:rPr>
              <a:t>N </a:t>
            </a:r>
            <a:r>
              <a:rPr sz="1900" spc="10" dirty="0">
                <a:solidFill>
                  <a:srgbClr val="005242"/>
                </a:solidFill>
                <a:latin typeface="Segoe UI"/>
                <a:cs typeface="Segoe UI"/>
              </a:rPr>
              <a:t>ĐẬM</a:t>
            </a:r>
            <a:r>
              <a:rPr sz="2400" spc="10" dirty="0">
                <a:solidFill>
                  <a:srgbClr val="005242"/>
                </a:solidFill>
                <a:latin typeface="Segoe UI"/>
                <a:cs typeface="Segoe UI"/>
              </a:rPr>
              <a:t>, </a:t>
            </a:r>
            <a:r>
              <a:rPr sz="1900" spc="10" dirty="0">
                <a:solidFill>
                  <a:srgbClr val="005242"/>
                </a:solidFill>
                <a:latin typeface="Segoe UI"/>
                <a:cs typeface="Segoe UI"/>
              </a:rPr>
              <a:t>IN</a:t>
            </a:r>
            <a:r>
              <a:rPr sz="1900" spc="19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1900" spc="10" dirty="0">
                <a:solidFill>
                  <a:srgbClr val="005242"/>
                </a:solidFill>
                <a:latin typeface="Segoe UI"/>
                <a:cs typeface="Segoe UI"/>
              </a:rPr>
              <a:t>NGHIÊNG</a:t>
            </a:r>
            <a:endParaRPr sz="19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400" dirty="0">
                <a:solidFill>
                  <a:srgbClr val="005242"/>
                </a:solidFill>
                <a:latin typeface="Segoe UI"/>
                <a:cs typeface="Segoe UI"/>
              </a:rPr>
              <a:t>B</a:t>
            </a:r>
            <a:r>
              <a:rPr sz="1900" dirty="0">
                <a:solidFill>
                  <a:srgbClr val="005242"/>
                </a:solidFill>
                <a:latin typeface="Segoe UI"/>
                <a:cs typeface="Segoe UI"/>
              </a:rPr>
              <a:t>Ố</a:t>
            </a:r>
            <a:r>
              <a:rPr sz="1900" spc="4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1900" spc="10" dirty="0">
                <a:solidFill>
                  <a:srgbClr val="005242"/>
                </a:solidFill>
                <a:latin typeface="Segoe UI"/>
                <a:cs typeface="Segoe UI"/>
              </a:rPr>
              <a:t>CỤC</a:t>
            </a:r>
            <a:endParaRPr sz="19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400" spc="5" dirty="0">
                <a:solidFill>
                  <a:srgbClr val="005242"/>
                </a:solidFill>
                <a:latin typeface="Segoe UI"/>
                <a:cs typeface="Segoe UI"/>
              </a:rPr>
              <a:t>Đ</a:t>
            </a:r>
            <a:r>
              <a:rPr sz="1900" spc="5" dirty="0">
                <a:solidFill>
                  <a:srgbClr val="005242"/>
                </a:solidFill>
                <a:latin typeface="Segoe UI"/>
                <a:cs typeface="Segoe UI"/>
              </a:rPr>
              <a:t>ƯỜNG</a:t>
            </a:r>
            <a:r>
              <a:rPr sz="1900" spc="7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1900" spc="5" dirty="0">
                <a:solidFill>
                  <a:srgbClr val="005242"/>
                </a:solidFill>
                <a:latin typeface="Segoe UI"/>
                <a:cs typeface="Segoe UI"/>
              </a:rPr>
              <a:t>BAO</a:t>
            </a:r>
            <a:endParaRPr sz="19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400" spc="10" dirty="0">
                <a:solidFill>
                  <a:srgbClr val="005242"/>
                </a:solidFill>
                <a:latin typeface="Segoe UI"/>
                <a:cs typeface="Segoe UI"/>
              </a:rPr>
              <a:t>C</a:t>
            </a:r>
            <a:r>
              <a:rPr sz="1900" spc="10" dirty="0">
                <a:solidFill>
                  <a:srgbClr val="005242"/>
                </a:solidFill>
                <a:latin typeface="Segoe UI"/>
                <a:cs typeface="Segoe UI"/>
              </a:rPr>
              <a:t>ĂN</a:t>
            </a:r>
            <a:r>
              <a:rPr sz="1900" spc="3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1900" spc="10" dirty="0">
                <a:solidFill>
                  <a:srgbClr val="005242"/>
                </a:solidFill>
                <a:latin typeface="Segoe UI"/>
                <a:cs typeface="Segoe UI"/>
              </a:rPr>
              <a:t>LỀ</a:t>
            </a:r>
            <a:endParaRPr sz="19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400" spc="5" dirty="0">
                <a:solidFill>
                  <a:srgbClr val="005242"/>
                </a:solidFill>
                <a:latin typeface="Segoe UI"/>
                <a:cs typeface="Segoe UI"/>
              </a:rPr>
              <a:t>Đ</a:t>
            </a:r>
            <a:r>
              <a:rPr sz="1900" spc="5" dirty="0">
                <a:solidFill>
                  <a:srgbClr val="005242"/>
                </a:solidFill>
                <a:latin typeface="Segoe UI"/>
                <a:cs typeface="Segoe UI"/>
              </a:rPr>
              <a:t>ƯỜNG</a:t>
            </a:r>
            <a:r>
              <a:rPr sz="1900" spc="6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1900" spc="10" dirty="0">
                <a:solidFill>
                  <a:srgbClr val="005242"/>
                </a:solidFill>
                <a:latin typeface="Segoe UI"/>
                <a:cs typeface="Segoe UI"/>
              </a:rPr>
              <a:t>KẺ</a:t>
            </a:r>
            <a:endParaRPr sz="19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400" spc="5" dirty="0">
                <a:solidFill>
                  <a:srgbClr val="005242"/>
                </a:solidFill>
                <a:latin typeface="Segoe UI"/>
                <a:cs typeface="Segoe UI"/>
              </a:rPr>
              <a:t>N</a:t>
            </a:r>
            <a:r>
              <a:rPr sz="1900" spc="5" dirty="0">
                <a:solidFill>
                  <a:srgbClr val="005242"/>
                </a:solidFill>
                <a:latin typeface="Segoe UI"/>
                <a:cs typeface="Segoe UI"/>
              </a:rPr>
              <a:t>ỀN</a:t>
            </a:r>
            <a:endParaRPr sz="19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400" spc="5" dirty="0">
                <a:solidFill>
                  <a:srgbClr val="005242"/>
                </a:solidFill>
                <a:latin typeface="Segoe UI"/>
                <a:cs typeface="Segoe UI"/>
              </a:rPr>
              <a:t>H</a:t>
            </a:r>
            <a:r>
              <a:rPr sz="1900" spc="5" dirty="0">
                <a:solidFill>
                  <a:srgbClr val="005242"/>
                </a:solidFill>
                <a:latin typeface="Segoe UI"/>
                <a:cs typeface="Segoe UI"/>
              </a:rPr>
              <a:t>IỆU</a:t>
            </a:r>
            <a:r>
              <a:rPr sz="1900" spc="5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1900" spc="10" dirty="0">
                <a:solidFill>
                  <a:srgbClr val="005242"/>
                </a:solidFill>
                <a:latin typeface="Segoe UI"/>
                <a:cs typeface="Segoe UI"/>
              </a:rPr>
              <a:t>ỨNG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11096243" y="3409188"/>
            <a:ext cx="123444" cy="275234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1157711" y="3429000"/>
            <a:ext cx="0" cy="2667000"/>
          </a:xfrm>
          <a:custGeom>
            <a:avLst/>
            <a:gdLst/>
            <a:ahLst/>
            <a:cxnLst/>
            <a:rect l="l" t="t" r="r" b="b"/>
            <a:pathLst>
              <a:path h="2667000">
                <a:moveTo>
                  <a:pt x="0" y="266700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361931" y="5733288"/>
            <a:ext cx="2118360" cy="12344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405111" y="5772416"/>
            <a:ext cx="2033270" cy="0"/>
          </a:xfrm>
          <a:custGeom>
            <a:avLst/>
            <a:gdLst/>
            <a:ahLst/>
            <a:cxnLst/>
            <a:rect l="l" t="t" r="r" b="b"/>
            <a:pathLst>
              <a:path w="2033270">
                <a:moveTo>
                  <a:pt x="2032762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239511" y="3409188"/>
            <a:ext cx="123444" cy="275234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301488" y="3429000"/>
            <a:ext cx="0" cy="2667000"/>
          </a:xfrm>
          <a:custGeom>
            <a:avLst/>
            <a:gdLst/>
            <a:ahLst/>
            <a:cxnLst/>
            <a:rect l="l" t="t" r="r" b="b"/>
            <a:pathLst>
              <a:path h="2667000">
                <a:moveTo>
                  <a:pt x="0" y="266700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506723" y="5733288"/>
            <a:ext cx="2116836" cy="12344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548888" y="5772416"/>
            <a:ext cx="2033270" cy="0"/>
          </a:xfrm>
          <a:custGeom>
            <a:avLst/>
            <a:gdLst/>
            <a:ahLst/>
            <a:cxnLst/>
            <a:rect l="l" t="t" r="r" b="b"/>
            <a:pathLst>
              <a:path w="2033270">
                <a:moveTo>
                  <a:pt x="2032762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45900" y="2538602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165100" y="0"/>
                </a:moveTo>
                <a:lnTo>
                  <a:pt x="33020" y="33020"/>
                </a:lnTo>
                <a:lnTo>
                  <a:pt x="0" y="165100"/>
                </a:lnTo>
                <a:lnTo>
                  <a:pt x="16510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53200" y="1713102"/>
            <a:ext cx="5257800" cy="990600"/>
          </a:xfrm>
          <a:custGeom>
            <a:avLst/>
            <a:gdLst/>
            <a:ahLst/>
            <a:cxnLst/>
            <a:rect l="l" t="t" r="r" b="b"/>
            <a:pathLst>
              <a:path w="5257800" h="990600">
                <a:moveTo>
                  <a:pt x="5092700" y="990600"/>
                </a:moveTo>
                <a:lnTo>
                  <a:pt x="5125720" y="858520"/>
                </a:lnTo>
                <a:lnTo>
                  <a:pt x="5257800" y="825500"/>
                </a:lnTo>
                <a:lnTo>
                  <a:pt x="5092700" y="990600"/>
                </a:lnTo>
                <a:lnTo>
                  <a:pt x="0" y="990600"/>
                </a:lnTo>
                <a:lnTo>
                  <a:pt x="0" y="0"/>
                </a:lnTo>
                <a:lnTo>
                  <a:pt x="5257800" y="0"/>
                </a:lnTo>
                <a:lnTo>
                  <a:pt x="5257800" y="825500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120" y="109728"/>
            <a:ext cx="836676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7116" y="213359"/>
            <a:ext cx="143256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91996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5064" y="213359"/>
            <a:ext cx="1162812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30195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93264" y="213359"/>
            <a:ext cx="1171956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77539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/>
              <a:t>Đ</a:t>
            </a:r>
            <a:r>
              <a:rPr dirty="0"/>
              <a:t>ƯỜNG DẪN</a:t>
            </a:r>
            <a:r>
              <a:rPr spc="330" dirty="0"/>
              <a:t> </a:t>
            </a:r>
            <a:r>
              <a:rPr dirty="0"/>
              <a:t>ẢNH</a:t>
            </a:r>
            <a:endParaRPr sz="3200"/>
          </a:p>
        </p:txBody>
      </p:sp>
      <p:sp>
        <p:nvSpPr>
          <p:cNvPr id="12" name="object 12"/>
          <p:cNvSpPr txBox="1"/>
          <p:nvPr/>
        </p:nvSpPr>
        <p:spPr>
          <a:xfrm>
            <a:off x="438099" y="940689"/>
            <a:ext cx="11059795" cy="5488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0" indent="-406400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419100" algn="l"/>
                <a:tab pos="419734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Các dạng ảnh thường sử dụng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trên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web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bao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gồm </a:t>
            </a:r>
            <a:r>
              <a:rPr sz="2800" b="1" spc="-45" dirty="0">
                <a:solidFill>
                  <a:srgbClr val="005242"/>
                </a:solidFill>
                <a:latin typeface="Segoe UI"/>
                <a:cs typeface="Segoe UI"/>
              </a:rPr>
              <a:t>gif, </a:t>
            </a:r>
            <a:r>
              <a:rPr sz="2800" b="1" spc="-10" dirty="0">
                <a:solidFill>
                  <a:srgbClr val="005242"/>
                </a:solidFill>
                <a:latin typeface="Segoe UI"/>
                <a:cs typeface="Segoe UI"/>
              </a:rPr>
              <a:t>jpg,</a:t>
            </a:r>
            <a:r>
              <a:rPr sz="2800" b="1" spc="25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b="1" spc="-10" dirty="0">
                <a:solidFill>
                  <a:srgbClr val="005242"/>
                </a:solidFill>
                <a:latin typeface="Segoe UI"/>
                <a:cs typeface="Segoe UI"/>
              </a:rPr>
              <a:t>png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Đường dẫn tương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đối</a:t>
            </a:r>
            <a:endParaRPr sz="28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spc="-10" dirty="0">
                <a:latin typeface="Segoe UI"/>
                <a:cs typeface="Segoe UI"/>
              </a:rPr>
              <a:t>src=“</a:t>
            </a:r>
            <a:r>
              <a:rPr sz="2400" b="1" spc="-10" dirty="0">
                <a:solidFill>
                  <a:srgbClr val="FF6300"/>
                </a:solidFill>
                <a:latin typeface="Segoe UI"/>
                <a:cs typeface="Segoe UI"/>
              </a:rPr>
              <a:t>anh.jpg</a:t>
            </a:r>
            <a:r>
              <a:rPr sz="2400" spc="-10" dirty="0">
                <a:latin typeface="Segoe UI"/>
                <a:cs typeface="Segoe UI"/>
              </a:rPr>
              <a:t>”</a:t>
            </a:r>
            <a:endParaRPr sz="2400">
              <a:latin typeface="Segoe UI"/>
              <a:cs typeface="Segoe UI"/>
            </a:endParaRPr>
          </a:p>
          <a:p>
            <a:pPr marL="1001394" lvl="2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sz="2000" dirty="0">
                <a:latin typeface="Segoe UI"/>
                <a:cs typeface="Segoe UI"/>
              </a:rPr>
              <a:t>anh.jpg đặt cùng thư mục với trang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web</a:t>
            </a:r>
            <a:endParaRPr sz="20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spc="-5" dirty="0">
                <a:latin typeface="Segoe UI"/>
                <a:cs typeface="Segoe UI"/>
              </a:rPr>
              <a:t>src=“</a:t>
            </a: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</a:rPr>
              <a:t>images/</a:t>
            </a:r>
            <a:r>
              <a:rPr sz="2400" spc="-5" dirty="0">
                <a:latin typeface="Segoe UI"/>
                <a:cs typeface="Segoe UI"/>
              </a:rPr>
              <a:t>anh.jpg”</a:t>
            </a:r>
            <a:endParaRPr sz="2400">
              <a:latin typeface="Segoe UI"/>
              <a:cs typeface="Segoe UI"/>
            </a:endParaRPr>
          </a:p>
          <a:p>
            <a:pPr marL="1001394" lvl="2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sz="2000" dirty="0">
                <a:latin typeface="Segoe UI"/>
                <a:cs typeface="Segoe UI"/>
              </a:rPr>
              <a:t>anh.jpg đặt </a:t>
            </a:r>
            <a:r>
              <a:rPr sz="2000" spc="-5" dirty="0">
                <a:latin typeface="Segoe UI"/>
                <a:cs typeface="Segoe UI"/>
              </a:rPr>
              <a:t>trong </a:t>
            </a:r>
            <a:r>
              <a:rPr sz="2000" dirty="0">
                <a:latin typeface="Segoe UI"/>
                <a:cs typeface="Segoe UI"/>
              </a:rPr>
              <a:t>thư mục </a:t>
            </a:r>
            <a:r>
              <a:rPr sz="2000" spc="-5" dirty="0">
                <a:latin typeface="Segoe UI"/>
                <a:cs typeface="Segoe UI"/>
              </a:rPr>
              <a:t>images </a:t>
            </a:r>
            <a:r>
              <a:rPr sz="2000" spc="-20" dirty="0">
                <a:latin typeface="Segoe UI"/>
                <a:cs typeface="Segoe UI"/>
              </a:rPr>
              <a:t>và </a:t>
            </a:r>
            <a:r>
              <a:rPr sz="2000" dirty="0">
                <a:latin typeface="Segoe UI"/>
                <a:cs typeface="Segoe UI"/>
              </a:rPr>
              <a:t>thư mục này đặt cùng thư mục của trang</a:t>
            </a:r>
            <a:r>
              <a:rPr sz="2000" spc="-30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web</a:t>
            </a:r>
            <a:endParaRPr sz="20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spc="-5" dirty="0">
                <a:latin typeface="Segoe UI"/>
                <a:cs typeface="Segoe UI"/>
              </a:rPr>
              <a:t>src=“</a:t>
            </a: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</a:rPr>
              <a:t>../images/</a:t>
            </a:r>
            <a:r>
              <a:rPr sz="2400" spc="-5" dirty="0">
                <a:latin typeface="Segoe UI"/>
                <a:cs typeface="Segoe UI"/>
              </a:rPr>
              <a:t>anh.jpg”</a:t>
            </a:r>
            <a:endParaRPr sz="2400">
              <a:latin typeface="Segoe UI"/>
              <a:cs typeface="Segoe UI"/>
            </a:endParaRPr>
          </a:p>
          <a:p>
            <a:pPr marL="1001394" lvl="2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sz="2000" dirty="0">
                <a:latin typeface="Segoe UI"/>
                <a:cs typeface="Segoe UI"/>
              </a:rPr>
              <a:t>anh.jpg đặt </a:t>
            </a:r>
            <a:r>
              <a:rPr sz="2000" spc="-5" dirty="0">
                <a:latin typeface="Segoe UI"/>
                <a:cs typeface="Segoe UI"/>
              </a:rPr>
              <a:t>trong </a:t>
            </a:r>
            <a:r>
              <a:rPr sz="2000" dirty="0">
                <a:latin typeface="Segoe UI"/>
                <a:cs typeface="Segoe UI"/>
              </a:rPr>
              <a:t>thư mục </a:t>
            </a:r>
            <a:r>
              <a:rPr sz="2000" spc="-5" dirty="0">
                <a:latin typeface="Segoe UI"/>
                <a:cs typeface="Segoe UI"/>
              </a:rPr>
              <a:t>images </a:t>
            </a:r>
            <a:r>
              <a:rPr sz="2000" spc="-20" dirty="0">
                <a:latin typeface="Segoe UI"/>
                <a:cs typeface="Segoe UI"/>
              </a:rPr>
              <a:t>và </a:t>
            </a:r>
            <a:r>
              <a:rPr sz="2000" dirty="0">
                <a:latin typeface="Segoe UI"/>
                <a:cs typeface="Segoe UI"/>
              </a:rPr>
              <a:t>thư mục này đặt </a:t>
            </a:r>
            <a:r>
              <a:rPr sz="2000" spc="-5" dirty="0">
                <a:latin typeface="Segoe UI"/>
                <a:cs typeface="Segoe UI"/>
              </a:rPr>
              <a:t>bên ngoài </a:t>
            </a:r>
            <a:r>
              <a:rPr sz="2000" dirty="0">
                <a:latin typeface="Segoe UI"/>
                <a:cs typeface="Segoe UI"/>
              </a:rPr>
              <a:t>thư mục chứa trang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web</a:t>
            </a:r>
            <a:endParaRPr sz="20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spc="-5" dirty="0">
                <a:latin typeface="Segoe UI"/>
                <a:cs typeface="Segoe UI"/>
              </a:rPr>
              <a:t>src=“</a:t>
            </a: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</a:rPr>
              <a:t>/images/</a:t>
            </a:r>
            <a:r>
              <a:rPr sz="2400" spc="-5" dirty="0">
                <a:latin typeface="Segoe UI"/>
                <a:cs typeface="Segoe UI"/>
              </a:rPr>
              <a:t>anh.jpg”</a:t>
            </a:r>
            <a:endParaRPr sz="2400">
              <a:latin typeface="Segoe UI"/>
              <a:cs typeface="Segoe UI"/>
            </a:endParaRPr>
          </a:p>
          <a:p>
            <a:pPr marL="1001394" lvl="2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sz="2000" dirty="0">
                <a:latin typeface="Segoe UI"/>
                <a:cs typeface="Segoe UI"/>
              </a:rPr>
              <a:t>anh.jpg đặt </a:t>
            </a:r>
            <a:r>
              <a:rPr sz="2000" spc="-5" dirty="0">
                <a:latin typeface="Segoe UI"/>
                <a:cs typeface="Segoe UI"/>
              </a:rPr>
              <a:t>trong </a:t>
            </a:r>
            <a:r>
              <a:rPr sz="2000" dirty="0">
                <a:latin typeface="Segoe UI"/>
                <a:cs typeface="Segoe UI"/>
              </a:rPr>
              <a:t>thư mục </a:t>
            </a:r>
            <a:r>
              <a:rPr sz="2000" spc="-5" dirty="0">
                <a:latin typeface="Segoe UI"/>
                <a:cs typeface="Segoe UI"/>
              </a:rPr>
              <a:t>images </a:t>
            </a:r>
            <a:r>
              <a:rPr sz="2000" spc="-20" dirty="0">
                <a:latin typeface="Segoe UI"/>
                <a:cs typeface="Segoe UI"/>
              </a:rPr>
              <a:t>và </a:t>
            </a:r>
            <a:r>
              <a:rPr sz="2000" dirty="0">
                <a:latin typeface="Segoe UI"/>
                <a:cs typeface="Segoe UI"/>
              </a:rPr>
              <a:t>thư mục này đặt tại thư mục gốc của</a:t>
            </a:r>
            <a:r>
              <a:rPr sz="2000" spc="-60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website</a:t>
            </a:r>
            <a:endParaRPr sz="20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5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Đường dẫn tuyệt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đối</a:t>
            </a:r>
            <a:endParaRPr sz="28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spc="-5" dirty="0">
                <a:latin typeface="Segoe UI"/>
                <a:cs typeface="Segoe UI"/>
              </a:rPr>
              <a:t>src=“</a:t>
            </a: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  <a:hlinkClick r:id="rId7"/>
              </a:rPr>
              <a:t>http://vnexpress.net/2016/images/</a:t>
            </a:r>
            <a:r>
              <a:rPr sz="2400" spc="-5" dirty="0">
                <a:latin typeface="Segoe UI"/>
                <a:cs typeface="Segoe UI"/>
                <a:hlinkClick r:id="rId7"/>
              </a:rPr>
              <a:t>anh.jpg”</a:t>
            </a:r>
            <a:endParaRPr sz="2400">
              <a:latin typeface="Segoe UI"/>
              <a:cs typeface="Segoe UI"/>
            </a:endParaRPr>
          </a:p>
          <a:p>
            <a:pPr marL="1001394" lvl="2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sz="2000" dirty="0">
                <a:latin typeface="Segoe UI"/>
                <a:cs typeface="Segoe UI"/>
              </a:rPr>
              <a:t>anh.jpg đặt tại thư mục </a:t>
            </a:r>
            <a:r>
              <a:rPr sz="2000" spc="-5" dirty="0">
                <a:latin typeface="Segoe UI"/>
                <a:cs typeface="Segoe UI"/>
              </a:rPr>
              <a:t>2016/images trên website </a:t>
            </a:r>
            <a:r>
              <a:rPr sz="2000" dirty="0">
                <a:latin typeface="Segoe UI"/>
                <a:cs typeface="Segoe UI"/>
              </a:rPr>
              <a:t>của</a:t>
            </a:r>
            <a:r>
              <a:rPr sz="2000" spc="-7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vnexpress.net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73952" y="1764792"/>
            <a:ext cx="4568952" cy="1028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926591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7031" y="213359"/>
            <a:ext cx="87630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5652" y="109728"/>
            <a:ext cx="647699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5672" y="213359"/>
            <a:ext cx="867155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65147" y="109728"/>
            <a:ext cx="649223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6692" y="213359"/>
            <a:ext cx="1050036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9048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52116" y="213359"/>
            <a:ext cx="894587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59023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20567" y="213359"/>
            <a:ext cx="1132332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65220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26764" y="213359"/>
            <a:ext cx="1328927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68011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/>
              <a:t>M</a:t>
            </a:r>
            <a:r>
              <a:rPr spc="5" dirty="0"/>
              <a:t>ỘT </a:t>
            </a:r>
            <a:r>
              <a:rPr spc="-5" dirty="0"/>
              <a:t>SỐ </a:t>
            </a:r>
            <a:r>
              <a:rPr dirty="0"/>
              <a:t>THẺ CƠ </a:t>
            </a:r>
            <a:r>
              <a:rPr spc="5" dirty="0"/>
              <a:t>BẢN </a:t>
            </a:r>
            <a:r>
              <a:rPr spc="165" dirty="0"/>
              <a:t> </a:t>
            </a:r>
            <a:r>
              <a:rPr dirty="0"/>
              <a:t>KHÁC</a:t>
            </a:r>
            <a:endParaRPr sz="3200"/>
          </a:p>
        </p:txBody>
      </p:sp>
      <p:sp>
        <p:nvSpPr>
          <p:cNvPr id="16" name="object 16"/>
          <p:cNvSpPr txBox="1"/>
          <p:nvPr/>
        </p:nvSpPr>
        <p:spPr>
          <a:xfrm>
            <a:off x="438099" y="940689"/>
            <a:ext cx="11153775" cy="409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&lt;p&gt; được sử dụng để phân</a:t>
            </a:r>
            <a:r>
              <a:rPr sz="2800" spc="1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đoạn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&lt;div&gt;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được sử dụng để phân</a:t>
            </a:r>
            <a:r>
              <a:rPr sz="2800" spc="2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vùng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&lt;hr&gt; được sử dụng để tạo thức kẻ</a:t>
            </a:r>
            <a:r>
              <a:rPr sz="2800" spc="1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ngang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&lt;br&gt; được sử dụng để ngắt</a:t>
            </a:r>
            <a:r>
              <a:rPr sz="2800" spc="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dòng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Thẻ được chia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làm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2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loại</a:t>
            </a:r>
            <a:endParaRPr sz="28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b="1" spc="-5" dirty="0">
                <a:latin typeface="Segoe UI"/>
                <a:cs typeface="Segoe UI"/>
              </a:rPr>
              <a:t>Thẻ </a:t>
            </a:r>
            <a:r>
              <a:rPr sz="2400" b="1" dirty="0">
                <a:latin typeface="Segoe UI"/>
                <a:cs typeface="Segoe UI"/>
              </a:rPr>
              <a:t>mức </a:t>
            </a:r>
            <a:r>
              <a:rPr sz="2400" b="1" spc="-5" dirty="0">
                <a:latin typeface="Segoe UI"/>
                <a:cs typeface="Segoe UI"/>
              </a:rPr>
              <a:t>khối </a:t>
            </a:r>
            <a:r>
              <a:rPr sz="2400" spc="-5" dirty="0">
                <a:latin typeface="Segoe UI"/>
                <a:cs typeface="Segoe UI"/>
              </a:rPr>
              <a:t>là </a:t>
            </a:r>
            <a:r>
              <a:rPr sz="2400" dirty="0">
                <a:latin typeface="Segoe UI"/>
                <a:cs typeface="Segoe UI"/>
              </a:rPr>
              <a:t>thẻ tách </a:t>
            </a:r>
            <a:r>
              <a:rPr sz="2400" spc="-5" dirty="0">
                <a:latin typeface="Segoe UI"/>
                <a:cs typeface="Segoe UI"/>
              </a:rPr>
              <a:t>nội </a:t>
            </a:r>
            <a:r>
              <a:rPr sz="2400" dirty="0">
                <a:latin typeface="Segoe UI"/>
                <a:cs typeface="Segoe UI"/>
              </a:rPr>
              <a:t>dung </a:t>
            </a:r>
            <a:r>
              <a:rPr sz="2400" spc="-5" dirty="0">
                <a:latin typeface="Segoe UI"/>
                <a:cs typeface="Segoe UI"/>
              </a:rPr>
              <a:t>của nó </a:t>
            </a:r>
            <a:r>
              <a:rPr sz="2400" dirty="0">
                <a:latin typeface="Segoe UI"/>
                <a:cs typeface="Segoe UI"/>
              </a:rPr>
              <a:t>thành </a:t>
            </a:r>
            <a:r>
              <a:rPr sz="2400" spc="-5" dirty="0">
                <a:latin typeface="Segoe UI"/>
                <a:cs typeface="Segoe UI"/>
              </a:rPr>
              <a:t>một khối </a:t>
            </a:r>
            <a:r>
              <a:rPr sz="2400" dirty="0">
                <a:latin typeface="Segoe UI"/>
                <a:cs typeface="Segoe UI"/>
              </a:rPr>
              <a:t>riêng (&lt;p&gt;,</a:t>
            </a:r>
            <a:r>
              <a:rPr sz="2400" spc="2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&lt;div&gt;,</a:t>
            </a:r>
            <a:endParaRPr sz="2400">
              <a:latin typeface="Segoe UI"/>
              <a:cs typeface="Segoe UI"/>
            </a:endParaRPr>
          </a:p>
          <a:p>
            <a:pPr marL="631190">
              <a:lnSpc>
                <a:spcPct val="100000"/>
              </a:lnSpc>
            </a:pPr>
            <a:r>
              <a:rPr sz="2400" spc="-5" dirty="0">
                <a:latin typeface="Segoe UI"/>
                <a:cs typeface="Segoe UI"/>
              </a:rPr>
              <a:t>&lt;h1&gt;,</a:t>
            </a:r>
            <a:r>
              <a:rPr sz="2400" spc="-3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&lt;center&gt;)</a:t>
            </a:r>
            <a:endParaRPr sz="24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b="1" spc="-5" dirty="0">
                <a:latin typeface="Segoe UI"/>
                <a:cs typeface="Segoe UI"/>
              </a:rPr>
              <a:t>Thẻ nội </a:t>
            </a:r>
            <a:r>
              <a:rPr sz="2400" b="1" dirty="0">
                <a:latin typeface="Segoe UI"/>
                <a:cs typeface="Segoe UI"/>
              </a:rPr>
              <a:t>tuyến </a:t>
            </a:r>
            <a:r>
              <a:rPr sz="2400" spc="-5" dirty="0">
                <a:latin typeface="Segoe UI"/>
                <a:cs typeface="Segoe UI"/>
              </a:rPr>
              <a:t>là </a:t>
            </a:r>
            <a:r>
              <a:rPr sz="2400" dirty="0">
                <a:latin typeface="Segoe UI"/>
                <a:cs typeface="Segoe UI"/>
              </a:rPr>
              <a:t>thẻ nằm </a:t>
            </a:r>
            <a:r>
              <a:rPr sz="2400" spc="-5" dirty="0">
                <a:latin typeface="Segoe UI"/>
                <a:cs typeface="Segoe UI"/>
              </a:rPr>
              <a:t>cùng một </a:t>
            </a:r>
            <a:r>
              <a:rPr sz="2400" dirty="0">
                <a:latin typeface="Segoe UI"/>
                <a:cs typeface="Segoe UI"/>
              </a:rPr>
              <a:t>hàng từ trái </a:t>
            </a:r>
            <a:r>
              <a:rPr sz="2400" spc="-5" dirty="0">
                <a:latin typeface="Segoe UI"/>
                <a:cs typeface="Segoe UI"/>
              </a:rPr>
              <a:t>sang </a:t>
            </a:r>
            <a:r>
              <a:rPr sz="2400" dirty="0">
                <a:latin typeface="Segoe UI"/>
                <a:cs typeface="Segoe UI"/>
              </a:rPr>
              <a:t>phải </a:t>
            </a:r>
            <a:r>
              <a:rPr sz="2400" spc="-5" dirty="0">
                <a:latin typeface="Segoe UI"/>
                <a:cs typeface="Segoe UI"/>
              </a:rPr>
              <a:t>(&lt;strong&gt;,</a:t>
            </a:r>
            <a:r>
              <a:rPr sz="2400" spc="12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&lt;img&gt;,</a:t>
            </a:r>
            <a:endParaRPr sz="2400">
              <a:latin typeface="Segoe UI"/>
              <a:cs typeface="Segoe UI"/>
            </a:endParaRPr>
          </a:p>
          <a:p>
            <a:pPr marL="631190">
              <a:lnSpc>
                <a:spcPct val="100000"/>
              </a:lnSpc>
            </a:pPr>
            <a:r>
              <a:rPr sz="2400" dirty="0">
                <a:latin typeface="Segoe UI"/>
                <a:cs typeface="Segoe UI"/>
              </a:rPr>
              <a:t>&lt;em&gt;…)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219" y="1042161"/>
            <a:ext cx="188595" cy="948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6300"/>
                </a:solidFill>
                <a:latin typeface="Wingdings"/>
                <a:cs typeface="Wingdings"/>
              </a:rPr>
              <a:t></a:t>
            </a:r>
            <a:endParaRPr sz="2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solidFill>
                  <a:srgbClr val="FF6300"/>
                </a:solidFill>
                <a:latin typeface="Wingdings"/>
                <a:cs typeface="Wingdings"/>
              </a:rPr>
              <a:t></a:t>
            </a:r>
            <a:endParaRPr sz="2800">
              <a:latin typeface="Wingdings"/>
              <a:cs typeface="Wingding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800" y="500799"/>
            <a:ext cx="5400675" cy="588645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Times New Roman"/>
              <a:cs typeface="Times New Roman"/>
            </a:endParaRPr>
          </a:p>
          <a:p>
            <a:pPr marL="126364" marR="2907665">
              <a:lnSpc>
                <a:spcPct val="120000"/>
              </a:lnSpc>
            </a:pP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Bộ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sưu tập</a:t>
            </a:r>
            <a:r>
              <a:rPr sz="2800" spc="-7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ảnh  </a:t>
            </a:r>
            <a:r>
              <a:rPr sz="2800" spc="-55" dirty="0">
                <a:solidFill>
                  <a:srgbClr val="005242"/>
                </a:solidFill>
                <a:latin typeface="Segoe UI"/>
                <a:cs typeface="Segoe UI"/>
              </a:rPr>
              <a:t>Trang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tin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tức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800" y="500799"/>
            <a:ext cx="5400675" cy="5886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72200" y="867511"/>
            <a:ext cx="5400675" cy="5153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3547" y="1778507"/>
            <a:ext cx="147828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0411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2916" y="1778507"/>
            <a:ext cx="24109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2467" y="1635251"/>
            <a:ext cx="882395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3211195" cy="67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5" dirty="0">
                <a:solidFill>
                  <a:srgbClr val="FFFFFF"/>
                </a:solidFill>
              </a:rPr>
              <a:t>T</a:t>
            </a:r>
            <a:r>
              <a:rPr sz="3500" spc="5" dirty="0">
                <a:solidFill>
                  <a:srgbClr val="FFFFFF"/>
                </a:solidFill>
              </a:rPr>
              <a:t>RẮC</a:t>
            </a:r>
            <a:r>
              <a:rPr sz="3500" spc="190" dirty="0">
                <a:solidFill>
                  <a:srgbClr val="FFFFFF"/>
                </a:solidFill>
              </a:rPr>
              <a:t> </a:t>
            </a:r>
            <a:r>
              <a:rPr sz="3500" spc="5" dirty="0">
                <a:solidFill>
                  <a:srgbClr val="FFFFFF"/>
                </a:solidFill>
              </a:rPr>
              <a:t>NGHIỆM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8544941" y="3200430"/>
            <a:ext cx="3647058" cy="3647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41247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9831" y="1778507"/>
            <a:ext cx="1296924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339" y="1635251"/>
            <a:ext cx="882396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6319" y="1778507"/>
            <a:ext cx="1554480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29383" y="1635251"/>
            <a:ext cx="882395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50364" y="1778507"/>
            <a:ext cx="1383791" cy="9966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72739" y="1635251"/>
            <a:ext cx="882396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3100070" cy="67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5" dirty="0">
                <a:solidFill>
                  <a:srgbClr val="FFFFFF"/>
                </a:solidFill>
              </a:rPr>
              <a:t>S</a:t>
            </a:r>
            <a:r>
              <a:rPr sz="3500" spc="5" dirty="0">
                <a:solidFill>
                  <a:srgbClr val="FFFFFF"/>
                </a:solidFill>
              </a:rPr>
              <a:t>IÊU LIÊN</a:t>
            </a:r>
            <a:r>
              <a:rPr sz="3500" spc="395" dirty="0">
                <a:solidFill>
                  <a:srgbClr val="FFFFFF"/>
                </a:solidFill>
              </a:rPr>
              <a:t> </a:t>
            </a:r>
            <a:r>
              <a:rPr sz="3500" spc="10" dirty="0">
                <a:solidFill>
                  <a:srgbClr val="FFFFFF"/>
                </a:solidFill>
              </a:rPr>
              <a:t>KẾT</a:t>
            </a:r>
            <a:endParaRPr sz="3500"/>
          </a:p>
        </p:txBody>
      </p:sp>
      <p:sp>
        <p:nvSpPr>
          <p:cNvPr id="10" name="object 10"/>
          <p:cNvSpPr/>
          <p:nvPr/>
        </p:nvSpPr>
        <p:spPr>
          <a:xfrm>
            <a:off x="9878441" y="1501139"/>
            <a:ext cx="2313558" cy="53568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65048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5487" y="213359"/>
            <a:ext cx="947928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5736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8803" y="213359"/>
            <a:ext cx="1135380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6504" y="109728"/>
            <a:ext cx="653795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12620" y="213359"/>
            <a:ext cx="1011936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36876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99944" y="213359"/>
            <a:ext cx="833628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45892" y="109728"/>
            <a:ext cx="649223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07435" y="213359"/>
            <a:ext cx="771143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90900" y="109728"/>
            <a:ext cx="714755" cy="90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69208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/>
              <a:t>S</a:t>
            </a:r>
            <a:r>
              <a:rPr spc="-5" dirty="0"/>
              <a:t>IÊU LIÊN </a:t>
            </a:r>
            <a:r>
              <a:rPr dirty="0"/>
              <a:t>KẾT LÀ </a:t>
            </a:r>
            <a:r>
              <a:rPr spc="35" dirty="0"/>
              <a:t> </a:t>
            </a:r>
            <a:r>
              <a:rPr spc="-5" dirty="0"/>
              <a:t>GÌ</a:t>
            </a:r>
            <a:r>
              <a:rPr sz="3200" spc="-5" dirty="0"/>
              <a:t>?</a:t>
            </a:r>
            <a:endParaRPr sz="3200"/>
          </a:p>
        </p:txBody>
      </p:sp>
      <p:sp>
        <p:nvSpPr>
          <p:cNvPr id="15" name="object 15"/>
          <p:cNvSpPr txBox="1"/>
          <p:nvPr/>
        </p:nvSpPr>
        <p:spPr>
          <a:xfrm>
            <a:off x="6839457" y="940689"/>
            <a:ext cx="4868545" cy="2914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Siêu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liên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kết có các</a:t>
            </a:r>
            <a:r>
              <a:rPr sz="2800" spc="-4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công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dụng</a:t>
            </a:r>
            <a:r>
              <a:rPr sz="2800" spc="-7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sau</a:t>
            </a:r>
            <a:endParaRPr sz="2800">
              <a:latin typeface="Segoe UI"/>
              <a:cs typeface="Segoe UI"/>
            </a:endParaRPr>
          </a:p>
          <a:p>
            <a:pPr marL="631825" marR="5080" lvl="1" indent="-309880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b="1" spc="-5" dirty="0">
                <a:latin typeface="Segoe UI"/>
                <a:cs typeface="Segoe UI"/>
              </a:rPr>
              <a:t>Liên kết </a:t>
            </a:r>
            <a:r>
              <a:rPr sz="2400" dirty="0">
                <a:latin typeface="Segoe UI"/>
                <a:cs typeface="Segoe UI"/>
              </a:rPr>
              <a:t>đến trang web </a:t>
            </a:r>
            <a:r>
              <a:rPr sz="2400" spc="-5" dirty="0">
                <a:latin typeface="Segoe UI"/>
                <a:cs typeface="Segoe UI"/>
              </a:rPr>
              <a:t>khác,  </a:t>
            </a:r>
            <a:r>
              <a:rPr sz="2400" dirty="0">
                <a:latin typeface="Segoe UI"/>
                <a:cs typeface="Segoe UI"/>
              </a:rPr>
              <a:t>thậm </a:t>
            </a:r>
            <a:r>
              <a:rPr sz="2400" spc="-5" dirty="0">
                <a:latin typeface="Segoe UI"/>
                <a:cs typeface="Segoe UI"/>
              </a:rPr>
              <a:t>chí </a:t>
            </a:r>
            <a:r>
              <a:rPr sz="2400" dirty="0">
                <a:latin typeface="Segoe UI"/>
                <a:cs typeface="Segoe UI"/>
              </a:rPr>
              <a:t>đến trang </a:t>
            </a:r>
            <a:r>
              <a:rPr sz="2400" spc="-5" dirty="0">
                <a:latin typeface="Segoe UI"/>
                <a:cs typeface="Segoe UI"/>
              </a:rPr>
              <a:t>của </a:t>
            </a:r>
            <a:r>
              <a:rPr sz="2400" spc="-10" dirty="0">
                <a:latin typeface="Segoe UI"/>
                <a:cs typeface="Segoe UI"/>
              </a:rPr>
              <a:t>website  </a:t>
            </a:r>
            <a:r>
              <a:rPr sz="2400" spc="-5" dirty="0">
                <a:latin typeface="Segoe UI"/>
                <a:cs typeface="Segoe UI"/>
              </a:rPr>
              <a:t>khác.</a:t>
            </a:r>
            <a:endParaRPr sz="2400">
              <a:latin typeface="Segoe UI"/>
              <a:cs typeface="Segoe UI"/>
            </a:endParaRPr>
          </a:p>
          <a:p>
            <a:pPr marL="631825" lvl="1" indent="-309880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dirty="0">
                <a:latin typeface="Segoe UI"/>
                <a:cs typeface="Segoe UI"/>
              </a:rPr>
              <a:t>Thực hiện </a:t>
            </a:r>
            <a:r>
              <a:rPr sz="2400" spc="-5" dirty="0">
                <a:latin typeface="Segoe UI"/>
                <a:cs typeface="Segoe UI"/>
              </a:rPr>
              <a:t>mã</a:t>
            </a:r>
            <a:r>
              <a:rPr sz="2400" spc="-15" dirty="0">
                <a:latin typeface="Segoe UI"/>
                <a:cs typeface="Segoe UI"/>
              </a:rPr>
              <a:t> </a:t>
            </a:r>
            <a:r>
              <a:rPr sz="2400" b="1" spc="-10" dirty="0">
                <a:latin typeface="Segoe UI"/>
                <a:cs typeface="Segoe UI"/>
              </a:rPr>
              <a:t>javascript</a:t>
            </a:r>
            <a:endParaRPr sz="2400">
              <a:latin typeface="Segoe UI"/>
              <a:cs typeface="Segoe UI"/>
            </a:endParaRPr>
          </a:p>
          <a:p>
            <a:pPr marL="631825" lvl="1" indent="-309880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b="1" dirty="0">
                <a:latin typeface="Segoe UI"/>
                <a:cs typeface="Segoe UI"/>
              </a:rPr>
              <a:t>Tải </a:t>
            </a:r>
            <a:r>
              <a:rPr sz="2400" dirty="0">
                <a:latin typeface="Segoe UI"/>
                <a:cs typeface="Segoe UI"/>
              </a:rPr>
              <a:t>các tài </a:t>
            </a:r>
            <a:r>
              <a:rPr sz="2400" spc="-5" dirty="0">
                <a:latin typeface="Segoe UI"/>
                <a:cs typeface="Segoe UI"/>
              </a:rPr>
              <a:t>nguyên </a:t>
            </a:r>
            <a:r>
              <a:rPr sz="2400" dirty="0">
                <a:latin typeface="Segoe UI"/>
                <a:cs typeface="Segoe UI"/>
              </a:rPr>
              <a:t>từ</a:t>
            </a:r>
            <a:r>
              <a:rPr sz="2400" spc="-3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internet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1000" y="990600"/>
            <a:ext cx="6296025" cy="38004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76244" y="5228844"/>
            <a:ext cx="460248" cy="5135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56076" y="5286755"/>
            <a:ext cx="557784" cy="4175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33444" y="5228844"/>
            <a:ext cx="371855" cy="5135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24884" y="5286755"/>
            <a:ext cx="669036" cy="4175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13503" y="5228844"/>
            <a:ext cx="370332" cy="5135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03420" y="5286755"/>
            <a:ext cx="617220" cy="4175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40223" y="5228844"/>
            <a:ext cx="371855" cy="5135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07053" y="5298694"/>
            <a:ext cx="139128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FF6300"/>
                </a:solidFill>
                <a:latin typeface="Arial"/>
                <a:cs typeface="Arial"/>
              </a:rPr>
              <a:t>S</a:t>
            </a:r>
            <a:r>
              <a:rPr sz="1400" b="1" spc="-10" dirty="0">
                <a:solidFill>
                  <a:srgbClr val="FF6300"/>
                </a:solidFill>
                <a:latin typeface="Arial"/>
                <a:cs typeface="Arial"/>
              </a:rPr>
              <a:t>IÊU LIÊN</a:t>
            </a:r>
            <a:r>
              <a:rPr sz="1400" b="1" spc="165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6300"/>
                </a:solidFill>
                <a:latin typeface="Arial"/>
                <a:cs typeface="Arial"/>
              </a:rPr>
              <a:t>KẾT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67000" y="4630546"/>
            <a:ext cx="1645285" cy="633730"/>
          </a:xfrm>
          <a:custGeom>
            <a:avLst/>
            <a:gdLst/>
            <a:ahLst/>
            <a:cxnLst/>
            <a:rect l="l" t="t" r="r" b="b"/>
            <a:pathLst>
              <a:path w="1645285" h="633729">
                <a:moveTo>
                  <a:pt x="35922" y="24275"/>
                </a:moveTo>
                <a:lnTo>
                  <a:pt x="23543" y="26443"/>
                </a:lnTo>
                <a:lnTo>
                  <a:pt x="31457" y="36080"/>
                </a:lnTo>
                <a:lnTo>
                  <a:pt x="1640332" y="633221"/>
                </a:lnTo>
                <a:lnTo>
                  <a:pt x="1644777" y="621283"/>
                </a:lnTo>
                <a:lnTo>
                  <a:pt x="35922" y="24275"/>
                </a:lnTo>
                <a:close/>
              </a:path>
              <a:path w="1645285" h="633729">
                <a:moveTo>
                  <a:pt x="101092" y="0"/>
                </a:moveTo>
                <a:lnTo>
                  <a:pt x="97662" y="634"/>
                </a:lnTo>
                <a:lnTo>
                  <a:pt x="0" y="17652"/>
                </a:lnTo>
                <a:lnTo>
                  <a:pt x="62864" y="94233"/>
                </a:lnTo>
                <a:lnTo>
                  <a:pt x="65024" y="96900"/>
                </a:lnTo>
                <a:lnTo>
                  <a:pt x="69087" y="97408"/>
                </a:lnTo>
                <a:lnTo>
                  <a:pt x="71755" y="95122"/>
                </a:lnTo>
                <a:lnTo>
                  <a:pt x="74549" y="92836"/>
                </a:lnTo>
                <a:lnTo>
                  <a:pt x="74930" y="88900"/>
                </a:lnTo>
                <a:lnTo>
                  <a:pt x="72643" y="86232"/>
                </a:lnTo>
                <a:lnTo>
                  <a:pt x="31457" y="36080"/>
                </a:lnTo>
                <a:lnTo>
                  <a:pt x="9525" y="27939"/>
                </a:lnTo>
                <a:lnTo>
                  <a:pt x="13969" y="16128"/>
                </a:lnTo>
                <a:lnTo>
                  <a:pt x="82422" y="16128"/>
                </a:lnTo>
                <a:lnTo>
                  <a:pt x="99822" y="13080"/>
                </a:lnTo>
                <a:lnTo>
                  <a:pt x="103250" y="12572"/>
                </a:lnTo>
                <a:lnTo>
                  <a:pt x="105537" y="9270"/>
                </a:lnTo>
                <a:lnTo>
                  <a:pt x="104901" y="5714"/>
                </a:lnTo>
                <a:lnTo>
                  <a:pt x="104393" y="2285"/>
                </a:lnTo>
                <a:lnTo>
                  <a:pt x="101092" y="0"/>
                </a:lnTo>
                <a:close/>
              </a:path>
              <a:path w="1645285" h="633729">
                <a:moveTo>
                  <a:pt x="13969" y="16128"/>
                </a:moveTo>
                <a:lnTo>
                  <a:pt x="9525" y="27939"/>
                </a:lnTo>
                <a:lnTo>
                  <a:pt x="31457" y="36080"/>
                </a:lnTo>
                <a:lnTo>
                  <a:pt x="25084" y="28320"/>
                </a:lnTo>
                <a:lnTo>
                  <a:pt x="12826" y="28320"/>
                </a:lnTo>
                <a:lnTo>
                  <a:pt x="16637" y="18033"/>
                </a:lnTo>
                <a:lnTo>
                  <a:pt x="19103" y="18033"/>
                </a:lnTo>
                <a:lnTo>
                  <a:pt x="13969" y="16128"/>
                </a:lnTo>
                <a:close/>
              </a:path>
              <a:path w="1645285" h="633729">
                <a:moveTo>
                  <a:pt x="16637" y="18033"/>
                </a:moveTo>
                <a:lnTo>
                  <a:pt x="12826" y="28320"/>
                </a:lnTo>
                <a:lnTo>
                  <a:pt x="23543" y="26443"/>
                </a:lnTo>
                <a:lnTo>
                  <a:pt x="16637" y="18033"/>
                </a:lnTo>
                <a:close/>
              </a:path>
              <a:path w="1645285" h="633729">
                <a:moveTo>
                  <a:pt x="23543" y="26443"/>
                </a:moveTo>
                <a:lnTo>
                  <a:pt x="12826" y="28320"/>
                </a:lnTo>
                <a:lnTo>
                  <a:pt x="25084" y="28320"/>
                </a:lnTo>
                <a:lnTo>
                  <a:pt x="23543" y="26443"/>
                </a:lnTo>
                <a:close/>
              </a:path>
              <a:path w="1645285" h="633729">
                <a:moveTo>
                  <a:pt x="19103" y="18033"/>
                </a:moveTo>
                <a:lnTo>
                  <a:pt x="16637" y="18033"/>
                </a:lnTo>
                <a:lnTo>
                  <a:pt x="23543" y="26443"/>
                </a:lnTo>
                <a:lnTo>
                  <a:pt x="35922" y="24275"/>
                </a:lnTo>
                <a:lnTo>
                  <a:pt x="19103" y="18033"/>
                </a:lnTo>
                <a:close/>
              </a:path>
              <a:path w="1645285" h="633729">
                <a:moveTo>
                  <a:pt x="82422" y="16128"/>
                </a:moveTo>
                <a:lnTo>
                  <a:pt x="13969" y="16128"/>
                </a:lnTo>
                <a:lnTo>
                  <a:pt x="35922" y="24275"/>
                </a:lnTo>
                <a:lnTo>
                  <a:pt x="82422" y="1612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57600" y="4267200"/>
            <a:ext cx="657225" cy="994410"/>
          </a:xfrm>
          <a:custGeom>
            <a:avLst/>
            <a:gdLst/>
            <a:ahLst/>
            <a:cxnLst/>
            <a:rect l="l" t="t" r="r" b="b"/>
            <a:pathLst>
              <a:path w="657225" h="994410">
                <a:moveTo>
                  <a:pt x="13799" y="20965"/>
                </a:moveTo>
                <a:lnTo>
                  <a:pt x="14484" y="33468"/>
                </a:lnTo>
                <a:lnTo>
                  <a:pt x="646684" y="994029"/>
                </a:lnTo>
                <a:lnTo>
                  <a:pt x="657225" y="987171"/>
                </a:lnTo>
                <a:lnTo>
                  <a:pt x="25079" y="26569"/>
                </a:lnTo>
                <a:lnTo>
                  <a:pt x="13799" y="20965"/>
                </a:lnTo>
                <a:close/>
              </a:path>
              <a:path w="657225" h="994410">
                <a:moveTo>
                  <a:pt x="0" y="0"/>
                </a:moveTo>
                <a:lnTo>
                  <a:pt x="5334" y="98932"/>
                </a:lnTo>
                <a:lnTo>
                  <a:pt x="5461" y="102488"/>
                </a:lnTo>
                <a:lnTo>
                  <a:pt x="8509" y="105156"/>
                </a:lnTo>
                <a:lnTo>
                  <a:pt x="12064" y="104901"/>
                </a:lnTo>
                <a:lnTo>
                  <a:pt x="15494" y="104775"/>
                </a:lnTo>
                <a:lnTo>
                  <a:pt x="18161" y="101726"/>
                </a:lnTo>
                <a:lnTo>
                  <a:pt x="18034" y="98298"/>
                </a:lnTo>
                <a:lnTo>
                  <a:pt x="14484" y="33468"/>
                </a:lnTo>
                <a:lnTo>
                  <a:pt x="1650" y="13969"/>
                </a:lnTo>
                <a:lnTo>
                  <a:pt x="12191" y="6985"/>
                </a:lnTo>
                <a:lnTo>
                  <a:pt x="14070" y="6985"/>
                </a:lnTo>
                <a:lnTo>
                  <a:pt x="0" y="0"/>
                </a:lnTo>
                <a:close/>
              </a:path>
              <a:path w="657225" h="994410">
                <a:moveTo>
                  <a:pt x="14070" y="6985"/>
                </a:moveTo>
                <a:lnTo>
                  <a:pt x="12191" y="6985"/>
                </a:lnTo>
                <a:lnTo>
                  <a:pt x="25079" y="26569"/>
                </a:lnTo>
                <a:lnTo>
                  <a:pt x="83058" y="55372"/>
                </a:lnTo>
                <a:lnTo>
                  <a:pt x="86233" y="57023"/>
                </a:lnTo>
                <a:lnTo>
                  <a:pt x="90042" y="55625"/>
                </a:lnTo>
                <a:lnTo>
                  <a:pt x="91566" y="52577"/>
                </a:lnTo>
                <a:lnTo>
                  <a:pt x="93217" y="49402"/>
                </a:lnTo>
                <a:lnTo>
                  <a:pt x="91948" y="45593"/>
                </a:lnTo>
                <a:lnTo>
                  <a:pt x="88773" y="44068"/>
                </a:lnTo>
                <a:lnTo>
                  <a:pt x="14070" y="6985"/>
                </a:lnTo>
                <a:close/>
              </a:path>
              <a:path w="657225" h="994410">
                <a:moveTo>
                  <a:pt x="12191" y="6985"/>
                </a:moveTo>
                <a:lnTo>
                  <a:pt x="1650" y="13969"/>
                </a:lnTo>
                <a:lnTo>
                  <a:pt x="14484" y="33468"/>
                </a:lnTo>
                <a:lnTo>
                  <a:pt x="13799" y="20965"/>
                </a:lnTo>
                <a:lnTo>
                  <a:pt x="4063" y="16129"/>
                </a:lnTo>
                <a:lnTo>
                  <a:pt x="13208" y="10160"/>
                </a:lnTo>
                <a:lnTo>
                  <a:pt x="14281" y="10160"/>
                </a:lnTo>
                <a:lnTo>
                  <a:pt x="12191" y="6985"/>
                </a:lnTo>
                <a:close/>
              </a:path>
              <a:path w="657225" h="994410">
                <a:moveTo>
                  <a:pt x="14281" y="10160"/>
                </a:moveTo>
                <a:lnTo>
                  <a:pt x="13208" y="10160"/>
                </a:lnTo>
                <a:lnTo>
                  <a:pt x="13799" y="20965"/>
                </a:lnTo>
                <a:lnTo>
                  <a:pt x="25079" y="26569"/>
                </a:lnTo>
                <a:lnTo>
                  <a:pt x="14281" y="10160"/>
                </a:lnTo>
                <a:close/>
              </a:path>
              <a:path w="657225" h="994410">
                <a:moveTo>
                  <a:pt x="13208" y="10160"/>
                </a:moveTo>
                <a:lnTo>
                  <a:pt x="4063" y="16129"/>
                </a:lnTo>
                <a:lnTo>
                  <a:pt x="13799" y="20965"/>
                </a:lnTo>
                <a:lnTo>
                  <a:pt x="13208" y="1016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20642" y="1219200"/>
            <a:ext cx="695325" cy="4039870"/>
          </a:xfrm>
          <a:custGeom>
            <a:avLst/>
            <a:gdLst/>
            <a:ahLst/>
            <a:cxnLst/>
            <a:rect l="l" t="t" r="r" b="b"/>
            <a:pathLst>
              <a:path w="695325" h="4039870">
                <a:moveTo>
                  <a:pt x="40957" y="24811"/>
                </a:moveTo>
                <a:lnTo>
                  <a:pt x="36404" y="36660"/>
                </a:lnTo>
                <a:lnTo>
                  <a:pt x="682625" y="4039616"/>
                </a:lnTo>
                <a:lnTo>
                  <a:pt x="695198" y="4037584"/>
                </a:lnTo>
                <a:lnTo>
                  <a:pt x="48967" y="34564"/>
                </a:lnTo>
                <a:lnTo>
                  <a:pt x="40957" y="24811"/>
                </a:lnTo>
                <a:close/>
              </a:path>
              <a:path w="695325" h="4039870">
                <a:moveTo>
                  <a:pt x="36957" y="0"/>
                </a:moveTo>
                <a:lnTo>
                  <a:pt x="0" y="95758"/>
                </a:lnTo>
                <a:lnTo>
                  <a:pt x="1651" y="99440"/>
                </a:lnTo>
                <a:lnTo>
                  <a:pt x="4953" y="100584"/>
                </a:lnTo>
                <a:lnTo>
                  <a:pt x="8255" y="101853"/>
                </a:lnTo>
                <a:lnTo>
                  <a:pt x="11937" y="100329"/>
                </a:lnTo>
                <a:lnTo>
                  <a:pt x="36404" y="36660"/>
                </a:lnTo>
                <a:lnTo>
                  <a:pt x="32639" y="13335"/>
                </a:lnTo>
                <a:lnTo>
                  <a:pt x="45212" y="11302"/>
                </a:lnTo>
                <a:lnTo>
                  <a:pt x="46254" y="11302"/>
                </a:lnTo>
                <a:lnTo>
                  <a:pt x="36957" y="0"/>
                </a:lnTo>
                <a:close/>
              </a:path>
              <a:path w="695325" h="4039870">
                <a:moveTo>
                  <a:pt x="46254" y="11302"/>
                </a:moveTo>
                <a:lnTo>
                  <a:pt x="45212" y="11302"/>
                </a:lnTo>
                <a:lnTo>
                  <a:pt x="48967" y="34564"/>
                </a:lnTo>
                <a:lnTo>
                  <a:pt x="90043" y="84582"/>
                </a:lnTo>
                <a:lnTo>
                  <a:pt x="92329" y="87249"/>
                </a:lnTo>
                <a:lnTo>
                  <a:pt x="96266" y="87629"/>
                </a:lnTo>
                <a:lnTo>
                  <a:pt x="99060" y="85471"/>
                </a:lnTo>
                <a:lnTo>
                  <a:pt x="101727" y="83185"/>
                </a:lnTo>
                <a:lnTo>
                  <a:pt x="102108" y="79248"/>
                </a:lnTo>
                <a:lnTo>
                  <a:pt x="99949" y="76580"/>
                </a:lnTo>
                <a:lnTo>
                  <a:pt x="46254" y="11302"/>
                </a:lnTo>
                <a:close/>
              </a:path>
              <a:path w="695325" h="4039870">
                <a:moveTo>
                  <a:pt x="45212" y="11302"/>
                </a:moveTo>
                <a:lnTo>
                  <a:pt x="32639" y="13335"/>
                </a:lnTo>
                <a:lnTo>
                  <a:pt x="36404" y="36660"/>
                </a:lnTo>
                <a:lnTo>
                  <a:pt x="40957" y="24811"/>
                </a:lnTo>
                <a:lnTo>
                  <a:pt x="34036" y="16383"/>
                </a:lnTo>
                <a:lnTo>
                  <a:pt x="44831" y="14732"/>
                </a:lnTo>
                <a:lnTo>
                  <a:pt x="45765" y="14732"/>
                </a:lnTo>
                <a:lnTo>
                  <a:pt x="45212" y="11302"/>
                </a:lnTo>
                <a:close/>
              </a:path>
              <a:path w="695325" h="4039870">
                <a:moveTo>
                  <a:pt x="45765" y="14732"/>
                </a:moveTo>
                <a:lnTo>
                  <a:pt x="44831" y="14732"/>
                </a:lnTo>
                <a:lnTo>
                  <a:pt x="40957" y="24811"/>
                </a:lnTo>
                <a:lnTo>
                  <a:pt x="48967" y="34564"/>
                </a:lnTo>
                <a:lnTo>
                  <a:pt x="45765" y="14732"/>
                </a:lnTo>
                <a:close/>
              </a:path>
              <a:path w="695325" h="4039870">
                <a:moveTo>
                  <a:pt x="44831" y="14732"/>
                </a:moveTo>
                <a:lnTo>
                  <a:pt x="34036" y="16383"/>
                </a:lnTo>
                <a:lnTo>
                  <a:pt x="40957" y="24811"/>
                </a:lnTo>
                <a:lnTo>
                  <a:pt x="44831" y="14732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04410" y="4038600"/>
            <a:ext cx="877569" cy="1223010"/>
          </a:xfrm>
          <a:custGeom>
            <a:avLst/>
            <a:gdLst/>
            <a:ahLst/>
            <a:cxnLst/>
            <a:rect l="l" t="t" r="r" b="b"/>
            <a:pathLst>
              <a:path w="877570" h="1223010">
                <a:moveTo>
                  <a:pt x="862585" y="20454"/>
                </a:moveTo>
                <a:lnTo>
                  <a:pt x="851031" y="25648"/>
                </a:lnTo>
                <a:lnTo>
                  <a:pt x="0" y="1215517"/>
                </a:lnTo>
                <a:lnTo>
                  <a:pt x="10287" y="1222883"/>
                </a:lnTo>
                <a:lnTo>
                  <a:pt x="861405" y="33017"/>
                </a:lnTo>
                <a:lnTo>
                  <a:pt x="862585" y="20454"/>
                </a:lnTo>
                <a:close/>
              </a:path>
              <a:path w="877570" h="1223010">
                <a:moveTo>
                  <a:pt x="876588" y="6476"/>
                </a:moveTo>
                <a:lnTo>
                  <a:pt x="864742" y="6476"/>
                </a:lnTo>
                <a:lnTo>
                  <a:pt x="875029" y="13969"/>
                </a:lnTo>
                <a:lnTo>
                  <a:pt x="861405" y="33017"/>
                </a:lnTo>
                <a:lnTo>
                  <a:pt x="855344" y="97536"/>
                </a:lnTo>
                <a:lnTo>
                  <a:pt x="855090" y="100964"/>
                </a:lnTo>
                <a:lnTo>
                  <a:pt x="857630" y="104012"/>
                </a:lnTo>
                <a:lnTo>
                  <a:pt x="861060" y="104393"/>
                </a:lnTo>
                <a:lnTo>
                  <a:pt x="864615" y="104648"/>
                </a:lnTo>
                <a:lnTo>
                  <a:pt x="867663" y="102107"/>
                </a:lnTo>
                <a:lnTo>
                  <a:pt x="868044" y="98679"/>
                </a:lnTo>
                <a:lnTo>
                  <a:pt x="876588" y="6476"/>
                </a:lnTo>
                <a:close/>
              </a:path>
              <a:path w="877570" h="1223010">
                <a:moveTo>
                  <a:pt x="877188" y="0"/>
                </a:moveTo>
                <a:lnTo>
                  <a:pt x="786764" y="40512"/>
                </a:lnTo>
                <a:lnTo>
                  <a:pt x="783589" y="42037"/>
                </a:lnTo>
                <a:lnTo>
                  <a:pt x="782192" y="45719"/>
                </a:lnTo>
                <a:lnTo>
                  <a:pt x="783589" y="48894"/>
                </a:lnTo>
                <a:lnTo>
                  <a:pt x="784987" y="52197"/>
                </a:lnTo>
                <a:lnTo>
                  <a:pt x="788797" y="53593"/>
                </a:lnTo>
                <a:lnTo>
                  <a:pt x="851031" y="25648"/>
                </a:lnTo>
                <a:lnTo>
                  <a:pt x="864742" y="6476"/>
                </a:lnTo>
                <a:lnTo>
                  <a:pt x="876588" y="6476"/>
                </a:lnTo>
                <a:lnTo>
                  <a:pt x="877188" y="0"/>
                </a:lnTo>
                <a:close/>
              </a:path>
              <a:path w="877570" h="1223010">
                <a:moveTo>
                  <a:pt x="869101" y="9651"/>
                </a:moveTo>
                <a:lnTo>
                  <a:pt x="863600" y="9651"/>
                </a:lnTo>
                <a:lnTo>
                  <a:pt x="872489" y="16001"/>
                </a:lnTo>
                <a:lnTo>
                  <a:pt x="862585" y="20454"/>
                </a:lnTo>
                <a:lnTo>
                  <a:pt x="861405" y="33017"/>
                </a:lnTo>
                <a:lnTo>
                  <a:pt x="875029" y="13969"/>
                </a:lnTo>
                <a:lnTo>
                  <a:pt x="869101" y="9651"/>
                </a:lnTo>
                <a:close/>
              </a:path>
              <a:path w="877570" h="1223010">
                <a:moveTo>
                  <a:pt x="864742" y="6476"/>
                </a:moveTo>
                <a:lnTo>
                  <a:pt x="851031" y="25648"/>
                </a:lnTo>
                <a:lnTo>
                  <a:pt x="862585" y="20454"/>
                </a:lnTo>
                <a:lnTo>
                  <a:pt x="863600" y="9651"/>
                </a:lnTo>
                <a:lnTo>
                  <a:pt x="869101" y="9651"/>
                </a:lnTo>
                <a:lnTo>
                  <a:pt x="864742" y="6476"/>
                </a:lnTo>
                <a:close/>
              </a:path>
              <a:path w="877570" h="1223010">
                <a:moveTo>
                  <a:pt x="863600" y="9651"/>
                </a:moveTo>
                <a:lnTo>
                  <a:pt x="862585" y="20454"/>
                </a:lnTo>
                <a:lnTo>
                  <a:pt x="872489" y="16001"/>
                </a:lnTo>
                <a:lnTo>
                  <a:pt x="863600" y="9651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09579" y="5089778"/>
            <a:ext cx="549275" cy="549275"/>
          </a:xfrm>
          <a:custGeom>
            <a:avLst/>
            <a:gdLst/>
            <a:ahLst/>
            <a:cxnLst/>
            <a:rect l="l" t="t" r="r" b="b"/>
            <a:pathLst>
              <a:path w="549275" h="549275">
                <a:moveTo>
                  <a:pt x="549021" y="0"/>
                </a:moveTo>
                <a:lnTo>
                  <a:pt x="109727" y="109728"/>
                </a:lnTo>
                <a:lnTo>
                  <a:pt x="0" y="549021"/>
                </a:lnTo>
                <a:lnTo>
                  <a:pt x="54902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48200" y="2520442"/>
            <a:ext cx="7010400" cy="3118485"/>
          </a:xfrm>
          <a:custGeom>
            <a:avLst/>
            <a:gdLst/>
            <a:ahLst/>
            <a:cxnLst/>
            <a:rect l="l" t="t" r="r" b="b"/>
            <a:pathLst>
              <a:path w="7010400" h="3118485">
                <a:moveTo>
                  <a:pt x="6461379" y="3118358"/>
                </a:moveTo>
                <a:lnTo>
                  <a:pt x="6571107" y="2679065"/>
                </a:lnTo>
                <a:lnTo>
                  <a:pt x="7010400" y="2569337"/>
                </a:lnTo>
                <a:lnTo>
                  <a:pt x="6461379" y="3118358"/>
                </a:lnTo>
                <a:lnTo>
                  <a:pt x="0" y="3118358"/>
                </a:lnTo>
                <a:lnTo>
                  <a:pt x="0" y="0"/>
                </a:lnTo>
                <a:lnTo>
                  <a:pt x="7010400" y="0"/>
                </a:lnTo>
                <a:lnTo>
                  <a:pt x="7010400" y="2569337"/>
                </a:lnTo>
              </a:path>
            </a:pathLst>
          </a:custGeom>
          <a:ln w="25399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120" y="109728"/>
            <a:ext cx="765048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487" y="213359"/>
            <a:ext cx="947928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5736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8803" y="213359"/>
            <a:ext cx="1135380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46504" y="109728"/>
            <a:ext cx="653795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2620" y="213359"/>
            <a:ext cx="1011936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36876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/>
              <a:t>S</a:t>
            </a:r>
            <a:r>
              <a:rPr spc="-5" dirty="0"/>
              <a:t>IÊU LIÊN</a:t>
            </a:r>
            <a:r>
              <a:rPr spc="350" dirty="0"/>
              <a:t> </a:t>
            </a:r>
            <a:r>
              <a:rPr spc="-5" dirty="0"/>
              <a:t>KẾT</a:t>
            </a:r>
            <a:endParaRPr sz="3200"/>
          </a:p>
        </p:txBody>
      </p:sp>
      <p:sp>
        <p:nvSpPr>
          <p:cNvPr id="12" name="object 12"/>
          <p:cNvSpPr txBox="1"/>
          <p:nvPr/>
        </p:nvSpPr>
        <p:spPr>
          <a:xfrm>
            <a:off x="438099" y="940689"/>
            <a:ext cx="11022965" cy="948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Thẻ </a:t>
            </a:r>
            <a:r>
              <a:rPr sz="2800" b="1" spc="-5" dirty="0">
                <a:solidFill>
                  <a:srgbClr val="FF0000"/>
                </a:solidFill>
                <a:latin typeface="Segoe UI"/>
                <a:cs typeface="Segoe UI"/>
              </a:rPr>
              <a:t>&lt;a&gt;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được sử dụng để xây dựng siêu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liên</a:t>
            </a:r>
            <a:r>
              <a:rPr sz="2800" spc="4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kết.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Thuộc tính </a:t>
            </a:r>
            <a:r>
              <a:rPr sz="2800" b="1" spc="-10" dirty="0">
                <a:solidFill>
                  <a:srgbClr val="FF0000"/>
                </a:solidFill>
                <a:latin typeface="Segoe UI"/>
                <a:cs typeface="Segoe UI"/>
              </a:rPr>
              <a:t>href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được sử dụng để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liên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kết đến tài nguyên hoặc</a:t>
            </a:r>
            <a:r>
              <a:rPr sz="2800" spc="12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script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3400" y="2286000"/>
            <a:ext cx="3840479" cy="3200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00548" y="2752725"/>
            <a:ext cx="6505575" cy="23526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57400" y="4907153"/>
            <a:ext cx="2843530" cy="103505"/>
          </a:xfrm>
          <a:custGeom>
            <a:avLst/>
            <a:gdLst/>
            <a:ahLst/>
            <a:cxnLst/>
            <a:rect l="l" t="t" r="r" b="b"/>
            <a:pathLst>
              <a:path w="2843529" h="103504">
                <a:moveTo>
                  <a:pt x="88645" y="0"/>
                </a:moveTo>
                <a:lnTo>
                  <a:pt x="85598" y="1651"/>
                </a:lnTo>
                <a:lnTo>
                  <a:pt x="0" y="51689"/>
                </a:lnTo>
                <a:lnTo>
                  <a:pt x="88645" y="103378"/>
                </a:lnTo>
                <a:lnTo>
                  <a:pt x="92456" y="102362"/>
                </a:lnTo>
                <a:lnTo>
                  <a:pt x="96012" y="96266"/>
                </a:lnTo>
                <a:lnTo>
                  <a:pt x="94995" y="92329"/>
                </a:lnTo>
                <a:lnTo>
                  <a:pt x="36213" y="58039"/>
                </a:lnTo>
                <a:lnTo>
                  <a:pt x="12573" y="58039"/>
                </a:lnTo>
                <a:lnTo>
                  <a:pt x="12573" y="45339"/>
                </a:lnTo>
                <a:lnTo>
                  <a:pt x="35995" y="45339"/>
                </a:lnTo>
                <a:lnTo>
                  <a:pt x="94995" y="10922"/>
                </a:lnTo>
                <a:lnTo>
                  <a:pt x="96012" y="6985"/>
                </a:lnTo>
                <a:lnTo>
                  <a:pt x="94233" y="3937"/>
                </a:lnTo>
                <a:lnTo>
                  <a:pt x="92456" y="1016"/>
                </a:lnTo>
                <a:lnTo>
                  <a:pt x="88645" y="0"/>
                </a:lnTo>
                <a:close/>
              </a:path>
              <a:path w="2843529" h="103504">
                <a:moveTo>
                  <a:pt x="35995" y="45339"/>
                </a:moveTo>
                <a:lnTo>
                  <a:pt x="12573" y="45339"/>
                </a:lnTo>
                <a:lnTo>
                  <a:pt x="12573" y="58039"/>
                </a:lnTo>
                <a:lnTo>
                  <a:pt x="36213" y="58039"/>
                </a:lnTo>
                <a:lnTo>
                  <a:pt x="34689" y="57150"/>
                </a:lnTo>
                <a:lnTo>
                  <a:pt x="15748" y="57150"/>
                </a:lnTo>
                <a:lnTo>
                  <a:pt x="15748" y="46101"/>
                </a:lnTo>
                <a:lnTo>
                  <a:pt x="34689" y="46101"/>
                </a:lnTo>
                <a:lnTo>
                  <a:pt x="35995" y="45339"/>
                </a:lnTo>
                <a:close/>
              </a:path>
              <a:path w="2843529" h="103504">
                <a:moveTo>
                  <a:pt x="2843149" y="45339"/>
                </a:moveTo>
                <a:lnTo>
                  <a:pt x="35995" y="45339"/>
                </a:lnTo>
                <a:lnTo>
                  <a:pt x="25218" y="51625"/>
                </a:lnTo>
                <a:lnTo>
                  <a:pt x="36213" y="58039"/>
                </a:lnTo>
                <a:lnTo>
                  <a:pt x="2843149" y="58039"/>
                </a:lnTo>
                <a:lnTo>
                  <a:pt x="2843149" y="45339"/>
                </a:lnTo>
                <a:close/>
              </a:path>
              <a:path w="2843529" h="103504">
                <a:moveTo>
                  <a:pt x="15748" y="46101"/>
                </a:moveTo>
                <a:lnTo>
                  <a:pt x="15748" y="57150"/>
                </a:lnTo>
                <a:lnTo>
                  <a:pt x="25218" y="51625"/>
                </a:lnTo>
                <a:lnTo>
                  <a:pt x="15748" y="46101"/>
                </a:lnTo>
                <a:close/>
              </a:path>
              <a:path w="2843529" h="103504">
                <a:moveTo>
                  <a:pt x="25218" y="51625"/>
                </a:moveTo>
                <a:lnTo>
                  <a:pt x="15748" y="57150"/>
                </a:lnTo>
                <a:lnTo>
                  <a:pt x="34689" y="57150"/>
                </a:lnTo>
                <a:lnTo>
                  <a:pt x="25218" y="51625"/>
                </a:lnTo>
                <a:close/>
              </a:path>
              <a:path w="2843529" h="103504">
                <a:moveTo>
                  <a:pt x="34689" y="46101"/>
                </a:moveTo>
                <a:lnTo>
                  <a:pt x="15748" y="46101"/>
                </a:lnTo>
                <a:lnTo>
                  <a:pt x="25218" y="51625"/>
                </a:lnTo>
                <a:lnTo>
                  <a:pt x="34689" y="46101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05000" y="4419091"/>
            <a:ext cx="2995930" cy="206375"/>
          </a:xfrm>
          <a:custGeom>
            <a:avLst/>
            <a:gdLst/>
            <a:ahLst/>
            <a:cxnLst/>
            <a:rect l="l" t="t" r="r" b="b"/>
            <a:pathLst>
              <a:path w="2995929" h="206375">
                <a:moveTo>
                  <a:pt x="85851" y="102615"/>
                </a:moveTo>
                <a:lnTo>
                  <a:pt x="0" y="158749"/>
                </a:lnTo>
                <a:lnTo>
                  <a:pt x="88011" y="204215"/>
                </a:lnTo>
                <a:lnTo>
                  <a:pt x="91058" y="205866"/>
                </a:lnTo>
                <a:lnTo>
                  <a:pt x="94995" y="204596"/>
                </a:lnTo>
                <a:lnTo>
                  <a:pt x="96519" y="201548"/>
                </a:lnTo>
                <a:lnTo>
                  <a:pt x="98170" y="198373"/>
                </a:lnTo>
                <a:lnTo>
                  <a:pt x="96900" y="194563"/>
                </a:lnTo>
                <a:lnTo>
                  <a:pt x="93852" y="192912"/>
                </a:lnTo>
                <a:lnTo>
                  <a:pt x="38829" y="164464"/>
                </a:lnTo>
                <a:lnTo>
                  <a:pt x="12826" y="164464"/>
                </a:lnTo>
                <a:lnTo>
                  <a:pt x="12192" y="151764"/>
                </a:lnTo>
                <a:lnTo>
                  <a:pt x="35521" y="150578"/>
                </a:lnTo>
                <a:lnTo>
                  <a:pt x="92837" y="113156"/>
                </a:lnTo>
                <a:lnTo>
                  <a:pt x="93599" y="109219"/>
                </a:lnTo>
                <a:lnTo>
                  <a:pt x="89788" y="103377"/>
                </a:lnTo>
                <a:lnTo>
                  <a:pt x="85851" y="102615"/>
                </a:lnTo>
                <a:close/>
              </a:path>
              <a:path w="2995929" h="206375">
                <a:moveTo>
                  <a:pt x="35521" y="150578"/>
                </a:moveTo>
                <a:lnTo>
                  <a:pt x="12192" y="151764"/>
                </a:lnTo>
                <a:lnTo>
                  <a:pt x="12826" y="164464"/>
                </a:lnTo>
                <a:lnTo>
                  <a:pt x="35293" y="163321"/>
                </a:lnTo>
                <a:lnTo>
                  <a:pt x="16001" y="163321"/>
                </a:lnTo>
                <a:lnTo>
                  <a:pt x="15493" y="152399"/>
                </a:lnTo>
                <a:lnTo>
                  <a:pt x="32730" y="152399"/>
                </a:lnTo>
                <a:lnTo>
                  <a:pt x="35521" y="150578"/>
                </a:lnTo>
                <a:close/>
              </a:path>
              <a:path w="2995929" h="206375">
                <a:moveTo>
                  <a:pt x="36500" y="163260"/>
                </a:moveTo>
                <a:lnTo>
                  <a:pt x="12826" y="164464"/>
                </a:lnTo>
                <a:lnTo>
                  <a:pt x="38829" y="164464"/>
                </a:lnTo>
                <a:lnTo>
                  <a:pt x="36500" y="163260"/>
                </a:lnTo>
                <a:close/>
              </a:path>
              <a:path w="2995929" h="206375">
                <a:moveTo>
                  <a:pt x="15493" y="152399"/>
                </a:moveTo>
                <a:lnTo>
                  <a:pt x="16001" y="163321"/>
                </a:lnTo>
                <a:lnTo>
                  <a:pt x="25113" y="157373"/>
                </a:lnTo>
                <a:lnTo>
                  <a:pt x="15493" y="152399"/>
                </a:lnTo>
                <a:close/>
              </a:path>
              <a:path w="2995929" h="206375">
                <a:moveTo>
                  <a:pt x="25113" y="157373"/>
                </a:moveTo>
                <a:lnTo>
                  <a:pt x="16001" y="163321"/>
                </a:lnTo>
                <a:lnTo>
                  <a:pt x="35293" y="163321"/>
                </a:lnTo>
                <a:lnTo>
                  <a:pt x="36500" y="163260"/>
                </a:lnTo>
                <a:lnTo>
                  <a:pt x="25113" y="157373"/>
                </a:lnTo>
                <a:close/>
              </a:path>
              <a:path w="2995929" h="206375">
                <a:moveTo>
                  <a:pt x="2995295" y="0"/>
                </a:moveTo>
                <a:lnTo>
                  <a:pt x="35521" y="150578"/>
                </a:lnTo>
                <a:lnTo>
                  <a:pt x="25113" y="157373"/>
                </a:lnTo>
                <a:lnTo>
                  <a:pt x="36500" y="163260"/>
                </a:lnTo>
                <a:lnTo>
                  <a:pt x="2995929" y="12699"/>
                </a:lnTo>
                <a:lnTo>
                  <a:pt x="2995295" y="0"/>
                </a:lnTo>
                <a:close/>
              </a:path>
              <a:path w="2995929" h="206375">
                <a:moveTo>
                  <a:pt x="32730" y="152399"/>
                </a:moveTo>
                <a:lnTo>
                  <a:pt x="15493" y="152399"/>
                </a:lnTo>
                <a:lnTo>
                  <a:pt x="25113" y="157373"/>
                </a:lnTo>
                <a:lnTo>
                  <a:pt x="32730" y="152399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24000" y="3922776"/>
            <a:ext cx="3377565" cy="467359"/>
          </a:xfrm>
          <a:custGeom>
            <a:avLst/>
            <a:gdLst/>
            <a:ahLst/>
            <a:cxnLst/>
            <a:rect l="l" t="t" r="r" b="b"/>
            <a:pathLst>
              <a:path w="3377565" h="467360">
                <a:moveTo>
                  <a:pt x="81534" y="364236"/>
                </a:moveTo>
                <a:lnTo>
                  <a:pt x="78740" y="366268"/>
                </a:lnTo>
                <a:lnTo>
                  <a:pt x="0" y="426466"/>
                </a:lnTo>
                <a:lnTo>
                  <a:pt x="94361" y="466851"/>
                </a:lnTo>
                <a:lnTo>
                  <a:pt x="98043" y="465328"/>
                </a:lnTo>
                <a:lnTo>
                  <a:pt x="99440" y="462025"/>
                </a:lnTo>
                <a:lnTo>
                  <a:pt x="100837" y="458850"/>
                </a:lnTo>
                <a:lnTo>
                  <a:pt x="99313" y="455168"/>
                </a:lnTo>
                <a:lnTo>
                  <a:pt x="96138" y="453771"/>
                </a:lnTo>
                <a:lnTo>
                  <a:pt x="43419" y="431165"/>
                </a:lnTo>
                <a:lnTo>
                  <a:pt x="13208" y="431165"/>
                </a:lnTo>
                <a:lnTo>
                  <a:pt x="11556" y="418592"/>
                </a:lnTo>
                <a:lnTo>
                  <a:pt x="35032" y="415671"/>
                </a:lnTo>
                <a:lnTo>
                  <a:pt x="86487" y="376428"/>
                </a:lnTo>
                <a:lnTo>
                  <a:pt x="89281" y="374269"/>
                </a:lnTo>
                <a:lnTo>
                  <a:pt x="89788" y="370331"/>
                </a:lnTo>
                <a:lnTo>
                  <a:pt x="85471" y="364744"/>
                </a:lnTo>
                <a:lnTo>
                  <a:pt x="81534" y="364236"/>
                </a:lnTo>
                <a:close/>
              </a:path>
              <a:path w="3377565" h="467360">
                <a:moveTo>
                  <a:pt x="35032" y="415671"/>
                </a:moveTo>
                <a:lnTo>
                  <a:pt x="11556" y="418592"/>
                </a:lnTo>
                <a:lnTo>
                  <a:pt x="13208" y="431165"/>
                </a:lnTo>
                <a:lnTo>
                  <a:pt x="23415" y="429894"/>
                </a:lnTo>
                <a:lnTo>
                  <a:pt x="16383" y="429894"/>
                </a:lnTo>
                <a:lnTo>
                  <a:pt x="14986" y="418973"/>
                </a:lnTo>
                <a:lnTo>
                  <a:pt x="30703" y="418973"/>
                </a:lnTo>
                <a:lnTo>
                  <a:pt x="35032" y="415671"/>
                </a:lnTo>
                <a:close/>
              </a:path>
              <a:path w="3377565" h="467360">
                <a:moveTo>
                  <a:pt x="36624" y="428251"/>
                </a:moveTo>
                <a:lnTo>
                  <a:pt x="13208" y="431165"/>
                </a:lnTo>
                <a:lnTo>
                  <a:pt x="43419" y="431165"/>
                </a:lnTo>
                <a:lnTo>
                  <a:pt x="36624" y="428251"/>
                </a:lnTo>
                <a:close/>
              </a:path>
              <a:path w="3377565" h="467360">
                <a:moveTo>
                  <a:pt x="14986" y="418973"/>
                </a:moveTo>
                <a:lnTo>
                  <a:pt x="16383" y="429894"/>
                </a:lnTo>
                <a:lnTo>
                  <a:pt x="25047" y="423287"/>
                </a:lnTo>
                <a:lnTo>
                  <a:pt x="14986" y="418973"/>
                </a:lnTo>
                <a:close/>
              </a:path>
              <a:path w="3377565" h="467360">
                <a:moveTo>
                  <a:pt x="25047" y="423287"/>
                </a:moveTo>
                <a:lnTo>
                  <a:pt x="16383" y="429894"/>
                </a:lnTo>
                <a:lnTo>
                  <a:pt x="23415" y="429894"/>
                </a:lnTo>
                <a:lnTo>
                  <a:pt x="36624" y="428251"/>
                </a:lnTo>
                <a:lnTo>
                  <a:pt x="25047" y="423287"/>
                </a:lnTo>
                <a:close/>
              </a:path>
              <a:path w="3377565" h="467360">
                <a:moveTo>
                  <a:pt x="3375787" y="0"/>
                </a:moveTo>
                <a:lnTo>
                  <a:pt x="35032" y="415671"/>
                </a:lnTo>
                <a:lnTo>
                  <a:pt x="25047" y="423287"/>
                </a:lnTo>
                <a:lnTo>
                  <a:pt x="36624" y="428251"/>
                </a:lnTo>
                <a:lnTo>
                  <a:pt x="3377438" y="12573"/>
                </a:lnTo>
                <a:lnTo>
                  <a:pt x="3375787" y="0"/>
                </a:lnTo>
                <a:close/>
              </a:path>
              <a:path w="3377565" h="467360">
                <a:moveTo>
                  <a:pt x="30703" y="418973"/>
                </a:moveTo>
                <a:lnTo>
                  <a:pt x="14986" y="418973"/>
                </a:lnTo>
                <a:lnTo>
                  <a:pt x="25047" y="423287"/>
                </a:lnTo>
                <a:lnTo>
                  <a:pt x="30703" y="418973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53639" y="2971673"/>
            <a:ext cx="2449195" cy="932180"/>
          </a:xfrm>
          <a:custGeom>
            <a:avLst/>
            <a:gdLst/>
            <a:ahLst/>
            <a:cxnLst/>
            <a:rect l="l" t="t" r="r" b="b"/>
            <a:pathLst>
              <a:path w="2449195" h="932179">
                <a:moveTo>
                  <a:pt x="69087" y="834770"/>
                </a:moveTo>
                <a:lnTo>
                  <a:pt x="65024" y="835278"/>
                </a:lnTo>
                <a:lnTo>
                  <a:pt x="62865" y="837945"/>
                </a:lnTo>
                <a:lnTo>
                  <a:pt x="0" y="914526"/>
                </a:lnTo>
                <a:lnTo>
                  <a:pt x="97662" y="931544"/>
                </a:lnTo>
                <a:lnTo>
                  <a:pt x="101092" y="932179"/>
                </a:lnTo>
                <a:lnTo>
                  <a:pt x="104393" y="929894"/>
                </a:lnTo>
                <a:lnTo>
                  <a:pt x="104902" y="926338"/>
                </a:lnTo>
                <a:lnTo>
                  <a:pt x="105537" y="922908"/>
                </a:lnTo>
                <a:lnTo>
                  <a:pt x="103251" y="919607"/>
                </a:lnTo>
                <a:lnTo>
                  <a:pt x="99822" y="919099"/>
                </a:lnTo>
                <a:lnTo>
                  <a:pt x="83147" y="916177"/>
                </a:lnTo>
                <a:lnTo>
                  <a:pt x="13970" y="916177"/>
                </a:lnTo>
                <a:lnTo>
                  <a:pt x="9525" y="904239"/>
                </a:lnTo>
                <a:lnTo>
                  <a:pt x="31461" y="896094"/>
                </a:lnTo>
                <a:lnTo>
                  <a:pt x="72643" y="845946"/>
                </a:lnTo>
                <a:lnTo>
                  <a:pt x="74930" y="843279"/>
                </a:lnTo>
                <a:lnTo>
                  <a:pt x="74549" y="839215"/>
                </a:lnTo>
                <a:lnTo>
                  <a:pt x="71755" y="837057"/>
                </a:lnTo>
                <a:lnTo>
                  <a:pt x="69087" y="834770"/>
                </a:lnTo>
                <a:close/>
              </a:path>
              <a:path w="2449195" h="932179">
                <a:moveTo>
                  <a:pt x="31461" y="896094"/>
                </a:moveTo>
                <a:lnTo>
                  <a:pt x="9525" y="904239"/>
                </a:lnTo>
                <a:lnTo>
                  <a:pt x="13970" y="916177"/>
                </a:lnTo>
                <a:lnTo>
                  <a:pt x="19442" y="914145"/>
                </a:lnTo>
                <a:lnTo>
                  <a:pt x="16637" y="914145"/>
                </a:lnTo>
                <a:lnTo>
                  <a:pt x="12827" y="903858"/>
                </a:lnTo>
                <a:lnTo>
                  <a:pt x="25084" y="903858"/>
                </a:lnTo>
                <a:lnTo>
                  <a:pt x="31461" y="896094"/>
                </a:lnTo>
                <a:close/>
              </a:path>
              <a:path w="2449195" h="932179">
                <a:moveTo>
                  <a:pt x="36145" y="907943"/>
                </a:moveTo>
                <a:lnTo>
                  <a:pt x="13970" y="916177"/>
                </a:lnTo>
                <a:lnTo>
                  <a:pt x="83147" y="916177"/>
                </a:lnTo>
                <a:lnTo>
                  <a:pt x="36145" y="907943"/>
                </a:lnTo>
                <a:close/>
              </a:path>
              <a:path w="2449195" h="932179">
                <a:moveTo>
                  <a:pt x="12827" y="903858"/>
                </a:moveTo>
                <a:lnTo>
                  <a:pt x="16637" y="914145"/>
                </a:lnTo>
                <a:lnTo>
                  <a:pt x="23543" y="905736"/>
                </a:lnTo>
                <a:lnTo>
                  <a:pt x="12827" y="903858"/>
                </a:lnTo>
                <a:close/>
              </a:path>
              <a:path w="2449195" h="932179">
                <a:moveTo>
                  <a:pt x="23543" y="905736"/>
                </a:moveTo>
                <a:lnTo>
                  <a:pt x="16637" y="914145"/>
                </a:lnTo>
                <a:lnTo>
                  <a:pt x="19442" y="914145"/>
                </a:lnTo>
                <a:lnTo>
                  <a:pt x="36145" y="907943"/>
                </a:lnTo>
                <a:lnTo>
                  <a:pt x="23543" y="905736"/>
                </a:lnTo>
                <a:close/>
              </a:path>
              <a:path w="2449195" h="932179">
                <a:moveTo>
                  <a:pt x="2444750" y="0"/>
                </a:moveTo>
                <a:lnTo>
                  <a:pt x="31461" y="896094"/>
                </a:lnTo>
                <a:lnTo>
                  <a:pt x="23543" y="905736"/>
                </a:lnTo>
                <a:lnTo>
                  <a:pt x="36145" y="907943"/>
                </a:lnTo>
                <a:lnTo>
                  <a:pt x="2449195" y="11937"/>
                </a:lnTo>
                <a:lnTo>
                  <a:pt x="2444750" y="0"/>
                </a:lnTo>
                <a:close/>
              </a:path>
              <a:path w="2449195" h="932179">
                <a:moveTo>
                  <a:pt x="25084" y="903858"/>
                </a:moveTo>
                <a:lnTo>
                  <a:pt x="12827" y="903858"/>
                </a:lnTo>
                <a:lnTo>
                  <a:pt x="23543" y="905736"/>
                </a:lnTo>
                <a:lnTo>
                  <a:pt x="25084" y="90385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219" y="1042161"/>
            <a:ext cx="4242435" cy="137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Xây dựng trang chủ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gồm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+ </a:t>
            </a:r>
            <a:r>
              <a:rPr sz="2800" spc="10" dirty="0">
                <a:solidFill>
                  <a:srgbClr val="005242"/>
                </a:solidFill>
                <a:latin typeface="Segoe UI"/>
                <a:cs typeface="Segoe UI"/>
              </a:rPr>
              <a:t>header: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logo+</a:t>
            </a:r>
            <a:r>
              <a:rPr sz="2800" spc="-7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0" dirty="0">
                <a:solidFill>
                  <a:srgbClr val="005242"/>
                </a:solidFill>
                <a:latin typeface="Segoe UI"/>
                <a:cs typeface="Segoe UI"/>
              </a:rPr>
              <a:t>Tên</a:t>
            </a:r>
            <a:endParaRPr sz="2800">
              <a:latin typeface="Segoe UI"/>
              <a:cs typeface="Segoe UI"/>
            </a:endParaRPr>
          </a:p>
          <a:p>
            <a:pPr marL="303530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+ Liên</a:t>
            </a:r>
            <a:r>
              <a:rPr sz="2800" spc="-8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kết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5800" y="2743200"/>
            <a:ext cx="4638675" cy="2981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3547" y="1778507"/>
            <a:ext cx="147828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0411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2916" y="1778507"/>
            <a:ext cx="24109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2467" y="1635251"/>
            <a:ext cx="882395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470" y="1799463"/>
            <a:ext cx="3211195" cy="67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5" dirty="0">
                <a:solidFill>
                  <a:srgbClr val="FFFFFF"/>
                </a:solidFill>
              </a:rPr>
              <a:t>T</a:t>
            </a:r>
            <a:r>
              <a:rPr sz="3500" spc="5" dirty="0">
                <a:solidFill>
                  <a:srgbClr val="FFFFFF"/>
                </a:solidFill>
              </a:rPr>
              <a:t>RẮC</a:t>
            </a:r>
            <a:r>
              <a:rPr sz="3500" spc="190" dirty="0">
                <a:solidFill>
                  <a:srgbClr val="FFFFFF"/>
                </a:solidFill>
              </a:rPr>
              <a:t> </a:t>
            </a:r>
            <a:r>
              <a:rPr sz="3500" spc="5" dirty="0">
                <a:solidFill>
                  <a:srgbClr val="FFFFFF"/>
                </a:solidFill>
              </a:rPr>
              <a:t>NGHIỆM</a:t>
            </a:r>
            <a:endParaRPr sz="3500"/>
          </a:p>
        </p:txBody>
      </p:sp>
      <p:sp>
        <p:nvSpPr>
          <p:cNvPr id="8" name="object 8"/>
          <p:cNvSpPr/>
          <p:nvPr/>
        </p:nvSpPr>
        <p:spPr>
          <a:xfrm>
            <a:off x="8544941" y="3200430"/>
            <a:ext cx="3647058" cy="3647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650" y="1066800"/>
            <a:ext cx="7448550" cy="5334000"/>
          </a:xfrm>
          <a:custGeom>
            <a:avLst/>
            <a:gdLst/>
            <a:ahLst/>
            <a:cxnLst/>
            <a:rect l="l" t="t" r="r" b="b"/>
            <a:pathLst>
              <a:path w="7448550" h="5334000">
                <a:moveTo>
                  <a:pt x="0" y="5334000"/>
                </a:moveTo>
                <a:lnTo>
                  <a:pt x="7448550" y="5334000"/>
                </a:lnTo>
                <a:lnTo>
                  <a:pt x="7448550" y="0"/>
                </a:lnTo>
                <a:lnTo>
                  <a:pt x="0" y="0"/>
                </a:lnTo>
                <a:lnTo>
                  <a:pt x="0" y="533400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71188" y="1496567"/>
            <a:ext cx="649224" cy="63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00371" y="1466088"/>
            <a:ext cx="583691" cy="679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15255" y="1543811"/>
            <a:ext cx="1028700" cy="551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75147" y="1466088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95544" y="1543811"/>
            <a:ext cx="864108" cy="551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90844" y="1466088"/>
            <a:ext cx="487679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09715" y="1543811"/>
            <a:ext cx="655319" cy="5516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96228" y="1466088"/>
            <a:ext cx="487679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5100" y="1543811"/>
            <a:ext cx="833627" cy="5516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79919" y="1466088"/>
            <a:ext cx="487679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98792" y="1543811"/>
            <a:ext cx="963168" cy="5516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93152" y="1466088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13547" y="1543811"/>
            <a:ext cx="1171955" cy="5516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16695" y="1466088"/>
            <a:ext cx="487679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98992" y="1466088"/>
            <a:ext cx="1263396" cy="679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57004" y="1466088"/>
            <a:ext cx="580644" cy="679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32264" y="1466088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71188" y="1972055"/>
            <a:ext cx="649224" cy="63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00371" y="1941576"/>
            <a:ext cx="595884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27447" y="2019300"/>
            <a:ext cx="681227" cy="5516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39867" y="1941576"/>
            <a:ext cx="487679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58740" y="2019300"/>
            <a:ext cx="963167" cy="5516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53100" y="1941576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73496" y="2019300"/>
            <a:ext cx="833627" cy="5516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38315" y="1941576"/>
            <a:ext cx="487680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57188" y="2019300"/>
            <a:ext cx="893063" cy="5516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81443" y="1941576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01840" y="2019300"/>
            <a:ext cx="792479" cy="5516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25511" y="1941576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71188" y="2447544"/>
            <a:ext cx="649224" cy="63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00371" y="2417064"/>
            <a:ext cx="595884" cy="6797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27447" y="2494788"/>
            <a:ext cx="656844" cy="5516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15484" y="2417064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35879" y="2494788"/>
            <a:ext cx="792479" cy="5516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59552" y="2417064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79947" y="2494788"/>
            <a:ext cx="969263" cy="5516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80403" y="2417064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00800" y="2494788"/>
            <a:ext cx="1050036" cy="5516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82028" y="2417064"/>
            <a:ext cx="487679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00900" y="2494788"/>
            <a:ext cx="848868" cy="55168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80959" y="2417064"/>
            <a:ext cx="487679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99831" y="2494788"/>
            <a:ext cx="853440" cy="5516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284464" y="2417064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71188" y="2923032"/>
            <a:ext cx="649224" cy="63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00371" y="2892551"/>
            <a:ext cx="646176" cy="6797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77740" y="2970276"/>
            <a:ext cx="1062227" cy="5516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71159" y="2892551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91555" y="2970276"/>
            <a:ext cx="976883" cy="55168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99632" y="2892551"/>
            <a:ext cx="489204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20028" y="2970276"/>
            <a:ext cx="883920" cy="5516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35140" y="2892551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171188" y="3398520"/>
            <a:ext cx="649224" cy="630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00371" y="3368040"/>
            <a:ext cx="583691" cy="679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715255" y="3445764"/>
            <a:ext cx="688848" cy="55168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35296" y="3368040"/>
            <a:ext cx="489203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55691" y="3445764"/>
            <a:ext cx="856488" cy="55168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43371" y="3368040"/>
            <a:ext cx="490727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65291" y="3445764"/>
            <a:ext cx="763523" cy="55168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60008" y="3368040"/>
            <a:ext cx="489204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71188" y="3874008"/>
            <a:ext cx="649224" cy="63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500371" y="3843528"/>
            <a:ext cx="595884" cy="6797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727447" y="3921252"/>
            <a:ext cx="656844" cy="5516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15484" y="3843528"/>
            <a:ext cx="489203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135879" y="3921252"/>
            <a:ext cx="792479" cy="5516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59552" y="3843528"/>
            <a:ext cx="489203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79947" y="3921252"/>
            <a:ext cx="673608" cy="55168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4747" y="3843528"/>
            <a:ext cx="489203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105144" y="3921252"/>
            <a:ext cx="853440" cy="5516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589776" y="3843528"/>
            <a:ext cx="489203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500371" y="4319015"/>
            <a:ext cx="489203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500371" y="4794503"/>
            <a:ext cx="489203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34590" indent="-342900">
              <a:lnSpc>
                <a:spcPct val="100000"/>
              </a:lnSpc>
              <a:buFont typeface="Wingdings"/>
              <a:buChar char=""/>
              <a:tabLst>
                <a:tab pos="2435225" algn="l"/>
              </a:tabLst>
            </a:pPr>
            <a:r>
              <a:rPr sz="2400" spc="5" dirty="0"/>
              <a:t>T</a:t>
            </a:r>
            <a:r>
              <a:rPr spc="5" dirty="0"/>
              <a:t>RANG </a:t>
            </a:r>
            <a:r>
              <a:rPr spc="10" dirty="0"/>
              <a:t>WEB </a:t>
            </a:r>
            <a:r>
              <a:rPr spc="-35" dirty="0"/>
              <a:t>VÀ </a:t>
            </a:r>
            <a:r>
              <a:rPr spc="15" dirty="0"/>
              <a:t>CẤU </a:t>
            </a:r>
            <a:r>
              <a:rPr spc="10" dirty="0"/>
              <a:t>TRÚC TRANG </a:t>
            </a:r>
            <a:r>
              <a:rPr spc="204" dirty="0"/>
              <a:t> </a:t>
            </a:r>
            <a:r>
              <a:rPr sz="2400" spc="-5" dirty="0"/>
              <a:t>HTML5</a:t>
            </a:r>
            <a:endParaRPr sz="2400"/>
          </a:p>
          <a:p>
            <a:pPr marL="2434590" indent="-342900">
              <a:lnSpc>
                <a:spcPct val="100000"/>
              </a:lnSpc>
              <a:spcBef>
                <a:spcPts val="865"/>
              </a:spcBef>
              <a:buFont typeface="Wingdings"/>
              <a:buChar char=""/>
              <a:tabLst>
                <a:tab pos="2435225" algn="l"/>
              </a:tabLst>
            </a:pPr>
            <a:r>
              <a:rPr sz="2400" spc="10" dirty="0"/>
              <a:t>C</a:t>
            </a:r>
            <a:r>
              <a:rPr spc="10" dirty="0"/>
              <a:t>ẤU TRÚC CỦA </a:t>
            </a:r>
            <a:r>
              <a:rPr spc="15" dirty="0"/>
              <a:t>MỘT</a:t>
            </a:r>
            <a:r>
              <a:rPr spc="430" dirty="0"/>
              <a:t> </a:t>
            </a:r>
            <a:r>
              <a:rPr spc="10" dirty="0"/>
              <a:t>THẺ</a:t>
            </a:r>
            <a:endParaRPr sz="2400"/>
          </a:p>
          <a:p>
            <a:pPr marL="2434590" indent="-342900">
              <a:lnSpc>
                <a:spcPct val="100000"/>
              </a:lnSpc>
              <a:spcBef>
                <a:spcPts val="865"/>
              </a:spcBef>
              <a:buFont typeface="Wingdings"/>
              <a:buChar char=""/>
              <a:tabLst>
                <a:tab pos="2435225" algn="l"/>
              </a:tabLst>
            </a:pPr>
            <a:r>
              <a:rPr sz="2400" spc="10" dirty="0"/>
              <a:t>C</a:t>
            </a:r>
            <a:r>
              <a:rPr spc="10" dirty="0"/>
              <a:t>ÁC THẺ ĐỊNH </a:t>
            </a:r>
            <a:r>
              <a:rPr spc="15" dirty="0"/>
              <a:t>DẠNG </a:t>
            </a:r>
            <a:r>
              <a:rPr spc="-15" dirty="0"/>
              <a:t>VĂN </a:t>
            </a:r>
            <a:r>
              <a:rPr spc="40" dirty="0"/>
              <a:t> </a:t>
            </a:r>
            <a:r>
              <a:rPr spc="15" dirty="0"/>
              <a:t>BẢN</a:t>
            </a:r>
            <a:endParaRPr sz="2400"/>
          </a:p>
          <a:p>
            <a:pPr marL="2434590" indent="-342900">
              <a:lnSpc>
                <a:spcPct val="100000"/>
              </a:lnSpc>
              <a:spcBef>
                <a:spcPts val="865"/>
              </a:spcBef>
              <a:buFont typeface="Wingdings"/>
              <a:buChar char=""/>
              <a:tabLst>
                <a:tab pos="2435225" algn="l"/>
              </a:tabLst>
            </a:pPr>
            <a:r>
              <a:rPr sz="2400" spc="10" dirty="0"/>
              <a:t>N</a:t>
            </a:r>
            <a:r>
              <a:rPr spc="10" dirty="0"/>
              <a:t>HÚNG HÌNH</a:t>
            </a:r>
            <a:r>
              <a:rPr spc="195" dirty="0"/>
              <a:t> </a:t>
            </a:r>
            <a:r>
              <a:rPr spc="10" dirty="0"/>
              <a:t>ẢNH</a:t>
            </a:r>
            <a:endParaRPr sz="2400"/>
          </a:p>
          <a:p>
            <a:pPr marL="2434590" indent="-342900">
              <a:lnSpc>
                <a:spcPct val="100000"/>
              </a:lnSpc>
              <a:spcBef>
                <a:spcPts val="865"/>
              </a:spcBef>
              <a:buFont typeface="Wingdings"/>
              <a:buChar char=""/>
              <a:tabLst>
                <a:tab pos="2435225" algn="l"/>
              </a:tabLst>
            </a:pPr>
            <a:r>
              <a:rPr sz="2400" spc="5" dirty="0"/>
              <a:t>T</a:t>
            </a:r>
            <a:r>
              <a:rPr spc="5" dirty="0"/>
              <a:t>ẠO LIÊN</a:t>
            </a:r>
            <a:r>
              <a:rPr spc="200" dirty="0"/>
              <a:t> </a:t>
            </a:r>
            <a:r>
              <a:rPr spc="10" dirty="0"/>
              <a:t>KẾT</a:t>
            </a:r>
            <a:endParaRPr sz="2400"/>
          </a:p>
          <a:p>
            <a:pPr marL="2434590" indent="-342900">
              <a:lnSpc>
                <a:spcPct val="100000"/>
              </a:lnSpc>
              <a:spcBef>
                <a:spcPts val="865"/>
              </a:spcBef>
              <a:buFont typeface="Wingdings"/>
              <a:buChar char=""/>
              <a:tabLst>
                <a:tab pos="2435225" algn="l"/>
              </a:tabLst>
            </a:pPr>
            <a:r>
              <a:rPr sz="2400" spc="10" dirty="0"/>
              <a:t>C</a:t>
            </a:r>
            <a:r>
              <a:rPr spc="10" dirty="0"/>
              <a:t>ÁC THẺ CƠ</a:t>
            </a:r>
            <a:r>
              <a:rPr spc="310" dirty="0"/>
              <a:t> </a:t>
            </a:r>
            <a:r>
              <a:rPr spc="15" dirty="0"/>
              <a:t>BẢN</a:t>
            </a:r>
            <a:endParaRPr sz="2400"/>
          </a:p>
        </p:txBody>
      </p:sp>
      <p:sp>
        <p:nvSpPr>
          <p:cNvPr id="75" name="object 75"/>
          <p:cNvSpPr/>
          <p:nvPr/>
        </p:nvSpPr>
        <p:spPr>
          <a:xfrm>
            <a:off x="0" y="442213"/>
            <a:ext cx="4362450" cy="641578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063238" y="660019"/>
            <a:ext cx="5410200" cy="812800"/>
          </a:xfrm>
          <a:custGeom>
            <a:avLst/>
            <a:gdLst/>
            <a:ahLst/>
            <a:cxnLst/>
            <a:rect l="l" t="t" r="r" b="b"/>
            <a:pathLst>
              <a:path w="5410200" h="812800">
                <a:moveTo>
                  <a:pt x="5003800" y="0"/>
                </a:moveTo>
                <a:lnTo>
                  <a:pt x="0" y="0"/>
                </a:lnTo>
                <a:lnTo>
                  <a:pt x="0" y="812800"/>
                </a:lnTo>
                <a:lnTo>
                  <a:pt x="5003800" y="812800"/>
                </a:lnTo>
                <a:lnTo>
                  <a:pt x="5410200" y="406400"/>
                </a:lnTo>
                <a:lnTo>
                  <a:pt x="5003800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938015" y="691895"/>
            <a:ext cx="760476" cy="90220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210811" y="795527"/>
            <a:ext cx="995172" cy="73152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718303" y="691895"/>
            <a:ext cx="649224" cy="90220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879847" y="795527"/>
            <a:ext cx="1048512" cy="73152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440679" y="691895"/>
            <a:ext cx="649224" cy="90220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602223" y="795527"/>
            <a:ext cx="978407" cy="73152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092952" y="691895"/>
            <a:ext cx="650748" cy="90220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256020" y="795527"/>
            <a:ext cx="1136903" cy="73152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905243" y="691895"/>
            <a:ext cx="649224" cy="90220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4179570" y="812800"/>
            <a:ext cx="2993390" cy="4959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40" dirty="0">
                <a:solidFill>
                  <a:srgbClr val="FFFFFF"/>
                </a:solidFill>
              </a:rPr>
              <a:t>T</a:t>
            </a:r>
            <a:r>
              <a:rPr spc="-40" dirty="0">
                <a:solidFill>
                  <a:srgbClr val="FFFFFF"/>
                </a:solidFill>
              </a:rPr>
              <a:t>ÓM </a:t>
            </a:r>
            <a:r>
              <a:rPr spc="5" dirty="0">
                <a:solidFill>
                  <a:srgbClr val="FFFFFF"/>
                </a:solidFill>
              </a:rPr>
              <a:t>TẮT </a:t>
            </a:r>
            <a:r>
              <a:rPr dirty="0">
                <a:solidFill>
                  <a:srgbClr val="FFFFFF"/>
                </a:solidFill>
              </a:rPr>
              <a:t>BÀI</a:t>
            </a:r>
            <a:r>
              <a:rPr spc="509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HỌC</a:t>
            </a:r>
            <a:endParaRPr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0" y="914400"/>
            <a:ext cx="9363075" cy="537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929386"/>
            <a:ext cx="10680700" cy="53571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120" y="109728"/>
            <a:ext cx="926591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031" y="213359"/>
            <a:ext cx="667512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6863" y="109728"/>
            <a:ext cx="647700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6883" y="213359"/>
            <a:ext cx="1662683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51888" y="109728"/>
            <a:ext cx="652272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16479" y="213359"/>
            <a:ext cx="1556004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84803" y="109728"/>
            <a:ext cx="653796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50920" y="213359"/>
            <a:ext cx="1146048" cy="7315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09288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/>
              <a:t>M</a:t>
            </a:r>
            <a:r>
              <a:rPr spc="5" dirty="0"/>
              <a:t>Ã </a:t>
            </a:r>
            <a:r>
              <a:rPr dirty="0"/>
              <a:t>NGUỒN TRANG</a:t>
            </a:r>
            <a:r>
              <a:rPr spc="540" dirty="0"/>
              <a:t> </a:t>
            </a:r>
            <a:r>
              <a:rPr dirty="0"/>
              <a:t>WEB</a:t>
            </a:r>
            <a:endParaRPr sz="3200"/>
          </a:p>
        </p:txBody>
      </p:sp>
      <p:sp>
        <p:nvSpPr>
          <p:cNvPr id="14" name="object 14"/>
          <p:cNvSpPr/>
          <p:nvPr/>
        </p:nvSpPr>
        <p:spPr>
          <a:xfrm>
            <a:off x="9296400" y="4114800"/>
            <a:ext cx="2286000" cy="2286000"/>
          </a:xfrm>
          <a:custGeom>
            <a:avLst/>
            <a:gdLst/>
            <a:ahLst/>
            <a:cxnLst/>
            <a:rect l="l" t="t" r="r" b="b"/>
            <a:pathLst>
              <a:path w="2286000" h="2286000">
                <a:moveTo>
                  <a:pt x="2286000" y="0"/>
                </a:moveTo>
                <a:lnTo>
                  <a:pt x="0" y="0"/>
                </a:lnTo>
                <a:lnTo>
                  <a:pt x="0" y="2286000"/>
                </a:lnTo>
                <a:lnTo>
                  <a:pt x="1905000" y="2286000"/>
                </a:lnTo>
                <a:lnTo>
                  <a:pt x="2286000" y="1904987"/>
                </a:lnTo>
                <a:lnTo>
                  <a:pt x="2286000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01400" y="6019787"/>
            <a:ext cx="381000" cy="381635"/>
          </a:xfrm>
          <a:custGeom>
            <a:avLst/>
            <a:gdLst/>
            <a:ahLst/>
            <a:cxnLst/>
            <a:rect l="l" t="t" r="r" b="b"/>
            <a:pathLst>
              <a:path w="381000" h="381635">
                <a:moveTo>
                  <a:pt x="381000" y="0"/>
                </a:moveTo>
                <a:lnTo>
                  <a:pt x="76200" y="76199"/>
                </a:lnTo>
                <a:lnTo>
                  <a:pt x="0" y="381012"/>
                </a:lnTo>
                <a:lnTo>
                  <a:pt x="381000" y="0"/>
                </a:lnTo>
                <a:close/>
              </a:path>
            </a:pathLst>
          </a:custGeom>
          <a:solidFill>
            <a:srgbClr val="CD7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96400" y="4114800"/>
            <a:ext cx="2286000" cy="2286000"/>
          </a:xfrm>
          <a:custGeom>
            <a:avLst/>
            <a:gdLst/>
            <a:ahLst/>
            <a:cxnLst/>
            <a:rect l="l" t="t" r="r" b="b"/>
            <a:pathLst>
              <a:path w="2286000" h="2286000">
                <a:moveTo>
                  <a:pt x="1905000" y="2286000"/>
                </a:moveTo>
                <a:lnTo>
                  <a:pt x="1981200" y="1981187"/>
                </a:lnTo>
                <a:lnTo>
                  <a:pt x="2286000" y="1904987"/>
                </a:lnTo>
                <a:lnTo>
                  <a:pt x="1905000" y="2286000"/>
                </a:lnTo>
                <a:lnTo>
                  <a:pt x="0" y="2286000"/>
                </a:lnTo>
                <a:lnTo>
                  <a:pt x="0" y="0"/>
                </a:lnTo>
                <a:lnTo>
                  <a:pt x="2286000" y="0"/>
                </a:lnTo>
                <a:lnTo>
                  <a:pt x="2286000" y="1904987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392157" y="4595114"/>
            <a:ext cx="2091055" cy="940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10" algn="ctr">
              <a:lnSpc>
                <a:spcPct val="100000"/>
              </a:lnSpc>
            </a:pPr>
            <a:r>
              <a:rPr sz="2000" b="1" spc="-55" dirty="0">
                <a:solidFill>
                  <a:srgbClr val="FFFFFF"/>
                </a:solidFill>
                <a:latin typeface="Calibri"/>
                <a:cs typeface="Calibri"/>
              </a:rPr>
              <a:t>Từ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mã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này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trình 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duyệt web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sẽ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tạo</a:t>
            </a:r>
            <a:r>
              <a:rPr sz="20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5" dirty="0">
                <a:solidFill>
                  <a:srgbClr val="FFFFFF"/>
                </a:solidFill>
                <a:latin typeface="Calibri"/>
                <a:cs typeface="Calibri"/>
              </a:rPr>
              <a:t>ra 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trang</a:t>
            </a:r>
            <a:r>
              <a:rPr sz="20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web.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701" y="838200"/>
            <a:ext cx="11482705" cy="0"/>
          </a:xfrm>
          <a:custGeom>
            <a:avLst/>
            <a:gdLst/>
            <a:ahLst/>
            <a:cxnLst/>
            <a:rect l="l" t="t" r="r" b="b"/>
            <a:pathLst>
              <a:path w="11482705">
                <a:moveTo>
                  <a:pt x="0" y="0"/>
                </a:moveTo>
                <a:lnTo>
                  <a:pt x="11482298" y="0"/>
                </a:lnTo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699"/>
            <a:ext cx="12192000" cy="6845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700" y="3811523"/>
            <a:ext cx="5536692" cy="3034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3086" y="2958083"/>
            <a:ext cx="1737360" cy="1935480"/>
          </a:xfrm>
          <a:custGeom>
            <a:avLst/>
            <a:gdLst/>
            <a:ahLst/>
            <a:cxnLst/>
            <a:rect l="l" t="t" r="r" b="b"/>
            <a:pathLst>
              <a:path w="1737360" h="1935479">
                <a:moveTo>
                  <a:pt x="0" y="0"/>
                </a:moveTo>
                <a:lnTo>
                  <a:pt x="228600" y="1158239"/>
                </a:lnTo>
                <a:lnTo>
                  <a:pt x="701027" y="1523999"/>
                </a:lnTo>
                <a:lnTo>
                  <a:pt x="1432547" y="1935479"/>
                </a:lnTo>
                <a:lnTo>
                  <a:pt x="1737347" y="1844039"/>
                </a:lnTo>
                <a:lnTo>
                  <a:pt x="1706867" y="1676399"/>
                </a:lnTo>
                <a:lnTo>
                  <a:pt x="1706867" y="1234439"/>
                </a:lnTo>
                <a:lnTo>
                  <a:pt x="1493507" y="899159"/>
                </a:lnTo>
                <a:lnTo>
                  <a:pt x="1036307" y="701039"/>
                </a:lnTo>
                <a:lnTo>
                  <a:pt x="350507" y="2590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5487" y="2897885"/>
            <a:ext cx="114300" cy="1400810"/>
          </a:xfrm>
          <a:custGeom>
            <a:avLst/>
            <a:gdLst/>
            <a:ahLst/>
            <a:cxnLst/>
            <a:rect l="l" t="t" r="r" b="b"/>
            <a:pathLst>
              <a:path w="114300" h="1400810">
                <a:moveTo>
                  <a:pt x="0" y="0"/>
                </a:moveTo>
                <a:lnTo>
                  <a:pt x="57873" y="1400556"/>
                </a:lnTo>
                <a:lnTo>
                  <a:pt x="60843" y="1374567"/>
                </a:lnTo>
                <a:lnTo>
                  <a:pt x="69018" y="1355278"/>
                </a:lnTo>
                <a:lnTo>
                  <a:pt x="92546" y="1311352"/>
                </a:lnTo>
                <a:lnTo>
                  <a:pt x="103677" y="1273989"/>
                </a:lnTo>
                <a:lnTo>
                  <a:pt x="111572" y="1217875"/>
                </a:lnTo>
                <a:lnTo>
                  <a:pt x="114122" y="1136650"/>
                </a:lnTo>
                <a:lnTo>
                  <a:pt x="113482" y="1101585"/>
                </a:lnTo>
                <a:lnTo>
                  <a:pt x="112160" y="1060762"/>
                </a:lnTo>
                <a:lnTo>
                  <a:pt x="110222" y="1014832"/>
                </a:lnTo>
                <a:lnTo>
                  <a:pt x="107734" y="964448"/>
                </a:lnTo>
                <a:lnTo>
                  <a:pt x="104765" y="910260"/>
                </a:lnTo>
                <a:lnTo>
                  <a:pt x="101381" y="852920"/>
                </a:lnTo>
                <a:lnTo>
                  <a:pt x="97648" y="793082"/>
                </a:lnTo>
                <a:lnTo>
                  <a:pt x="93634" y="731395"/>
                </a:lnTo>
                <a:lnTo>
                  <a:pt x="89405" y="668513"/>
                </a:lnTo>
                <a:lnTo>
                  <a:pt x="85029" y="605086"/>
                </a:lnTo>
                <a:lnTo>
                  <a:pt x="80572" y="541768"/>
                </a:lnTo>
                <a:lnTo>
                  <a:pt x="76102" y="479209"/>
                </a:lnTo>
                <a:lnTo>
                  <a:pt x="71685" y="418061"/>
                </a:lnTo>
                <a:lnTo>
                  <a:pt x="59421" y="249605"/>
                </a:lnTo>
                <a:lnTo>
                  <a:pt x="55886" y="200622"/>
                </a:lnTo>
                <a:lnTo>
                  <a:pt x="52738" y="156309"/>
                </a:lnTo>
                <a:lnTo>
                  <a:pt x="50045" y="117318"/>
                </a:lnTo>
                <a:lnTo>
                  <a:pt x="47874" y="84302"/>
                </a:lnTo>
                <a:lnTo>
                  <a:pt x="46291" y="579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3966" y="2542108"/>
            <a:ext cx="2238120" cy="3972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966" y="4982566"/>
            <a:ext cx="1150924" cy="18754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00099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0540" y="213359"/>
            <a:ext cx="122682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9680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12747" y="213359"/>
            <a:ext cx="1115567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40635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02179" y="213359"/>
            <a:ext cx="978407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92907" y="109728"/>
            <a:ext cx="649223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54451" y="213359"/>
            <a:ext cx="1662683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29455" y="109728"/>
            <a:ext cx="653796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95571" y="213359"/>
            <a:ext cx="1556003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3896" y="109728"/>
            <a:ext cx="652272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28488" y="213359"/>
            <a:ext cx="1146047" cy="7315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86855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/>
              <a:t>K</a:t>
            </a:r>
            <a:r>
              <a:rPr dirty="0"/>
              <a:t>HÁM PHÁ </a:t>
            </a:r>
            <a:r>
              <a:rPr spc="5" dirty="0"/>
              <a:t>MÃ </a:t>
            </a:r>
            <a:r>
              <a:rPr dirty="0"/>
              <a:t>NGUỒN TRANG </a:t>
            </a:r>
            <a:r>
              <a:rPr spc="235" dirty="0"/>
              <a:t> </a:t>
            </a:r>
            <a:r>
              <a:rPr dirty="0"/>
              <a:t>WEB</a:t>
            </a:r>
            <a:endParaRPr sz="3200"/>
          </a:p>
        </p:txBody>
      </p:sp>
      <p:sp>
        <p:nvSpPr>
          <p:cNvPr id="16" name="object 16"/>
          <p:cNvSpPr txBox="1"/>
          <p:nvPr/>
        </p:nvSpPr>
        <p:spPr>
          <a:xfrm>
            <a:off x="438099" y="940689"/>
            <a:ext cx="11067415" cy="4520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Mã nguồn trang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web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bao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gồm 3 thành phần</a:t>
            </a:r>
            <a:r>
              <a:rPr sz="2800" spc="1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chính</a:t>
            </a:r>
            <a:endParaRPr sz="28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</a:rPr>
              <a:t>HTML</a:t>
            </a:r>
            <a:endParaRPr sz="2400">
              <a:latin typeface="Segoe UI"/>
              <a:cs typeface="Segoe UI"/>
            </a:endParaRPr>
          </a:p>
          <a:p>
            <a:pPr marL="1001394" lvl="2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sz="2000" dirty="0">
                <a:latin typeface="Segoe UI"/>
                <a:cs typeface="Segoe UI"/>
              </a:rPr>
              <a:t>Gồm các &lt;thẻ&gt; </a:t>
            </a:r>
            <a:r>
              <a:rPr sz="2000" spc="-5" dirty="0">
                <a:latin typeface="Segoe UI"/>
                <a:cs typeface="Segoe UI"/>
              </a:rPr>
              <a:t>được </a:t>
            </a:r>
            <a:r>
              <a:rPr sz="2000" dirty="0">
                <a:latin typeface="Segoe UI"/>
                <a:cs typeface="Segoe UI"/>
              </a:rPr>
              <a:t>sử dụng </a:t>
            </a:r>
            <a:r>
              <a:rPr sz="2000" spc="-5" dirty="0">
                <a:latin typeface="Segoe UI"/>
                <a:cs typeface="Segoe UI"/>
              </a:rPr>
              <a:t>để </a:t>
            </a:r>
            <a:r>
              <a:rPr sz="2000" dirty="0">
                <a:latin typeface="Segoe UI"/>
                <a:cs typeface="Segoe UI"/>
              </a:rPr>
              <a:t>tổ chức </a:t>
            </a:r>
            <a:r>
              <a:rPr sz="2000" spc="-20" dirty="0">
                <a:latin typeface="Segoe UI"/>
                <a:cs typeface="Segoe UI"/>
              </a:rPr>
              <a:t>và </a:t>
            </a:r>
            <a:r>
              <a:rPr sz="2000" dirty="0">
                <a:latin typeface="Segoe UI"/>
                <a:cs typeface="Segoe UI"/>
              </a:rPr>
              <a:t>tạo </a:t>
            </a:r>
            <a:r>
              <a:rPr sz="2000" spc="-5" dirty="0">
                <a:latin typeface="Segoe UI"/>
                <a:cs typeface="Segoe UI"/>
              </a:rPr>
              <a:t>ra </a:t>
            </a:r>
            <a:r>
              <a:rPr sz="2000" dirty="0">
                <a:latin typeface="Segoe UI"/>
                <a:cs typeface="Segoe UI"/>
              </a:rPr>
              <a:t>trang </a:t>
            </a:r>
            <a:r>
              <a:rPr sz="2000" spc="-5" dirty="0">
                <a:latin typeface="Segoe UI"/>
                <a:cs typeface="Segoe UI"/>
              </a:rPr>
              <a:t>web (cả </a:t>
            </a:r>
            <a:r>
              <a:rPr sz="2000" dirty="0">
                <a:latin typeface="Segoe UI"/>
                <a:cs typeface="Segoe UI"/>
              </a:rPr>
              <a:t>nội dung </a:t>
            </a:r>
            <a:r>
              <a:rPr sz="2000" spc="-20" dirty="0">
                <a:latin typeface="Segoe UI"/>
                <a:cs typeface="Segoe UI"/>
              </a:rPr>
              <a:t>và </a:t>
            </a:r>
            <a:r>
              <a:rPr sz="2000" dirty="0">
                <a:latin typeface="Segoe UI"/>
                <a:cs typeface="Segoe UI"/>
              </a:rPr>
              <a:t>hình</a:t>
            </a:r>
            <a:r>
              <a:rPr sz="2000" spc="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thức)</a:t>
            </a:r>
            <a:endParaRPr sz="20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b="1" dirty="0">
                <a:solidFill>
                  <a:srgbClr val="FF6300"/>
                </a:solidFill>
                <a:latin typeface="Segoe UI"/>
                <a:cs typeface="Segoe UI"/>
              </a:rPr>
              <a:t>CSS</a:t>
            </a:r>
            <a:endParaRPr sz="2400">
              <a:latin typeface="Segoe UI"/>
              <a:cs typeface="Segoe UI"/>
            </a:endParaRPr>
          </a:p>
          <a:p>
            <a:pPr marL="1001394" lvl="2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sz="2000" dirty="0">
                <a:latin typeface="Segoe UI"/>
                <a:cs typeface="Segoe UI"/>
              </a:rPr>
              <a:t>Gồm tập các qui luật </a:t>
            </a:r>
            <a:r>
              <a:rPr sz="2000" spc="-5" dirty="0">
                <a:latin typeface="Segoe UI"/>
                <a:cs typeface="Segoe UI"/>
              </a:rPr>
              <a:t>kiểu </a:t>
            </a:r>
            <a:r>
              <a:rPr sz="2000" dirty="0">
                <a:latin typeface="Segoe UI"/>
                <a:cs typeface="Segoe UI"/>
              </a:rPr>
              <a:t>dáng </a:t>
            </a:r>
            <a:r>
              <a:rPr sz="2000" spc="-5" dirty="0">
                <a:latin typeface="Segoe UI"/>
                <a:cs typeface="Segoe UI"/>
              </a:rPr>
              <a:t>được </a:t>
            </a:r>
            <a:r>
              <a:rPr sz="2000" dirty="0">
                <a:latin typeface="Segoe UI"/>
                <a:cs typeface="Segoe UI"/>
              </a:rPr>
              <a:t>sử dụng </a:t>
            </a:r>
            <a:r>
              <a:rPr sz="2000" spc="-5" dirty="0">
                <a:latin typeface="Segoe UI"/>
                <a:cs typeface="Segoe UI"/>
              </a:rPr>
              <a:t>để định </a:t>
            </a:r>
            <a:r>
              <a:rPr sz="2000" dirty="0">
                <a:latin typeface="Segoe UI"/>
                <a:cs typeface="Segoe UI"/>
              </a:rPr>
              <a:t>dạng, bố cục trang </a:t>
            </a:r>
            <a:r>
              <a:rPr sz="2000" spc="-5" dirty="0">
                <a:latin typeface="Segoe UI"/>
                <a:cs typeface="Segoe UI"/>
              </a:rPr>
              <a:t>web </a:t>
            </a:r>
            <a:r>
              <a:rPr sz="2000" dirty="0">
                <a:latin typeface="Segoe UI"/>
                <a:cs typeface="Segoe UI"/>
              </a:rPr>
              <a:t>(hình</a:t>
            </a:r>
            <a:r>
              <a:rPr sz="2000" spc="4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thức)</a:t>
            </a:r>
            <a:endParaRPr sz="20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b="1" spc="-10" dirty="0">
                <a:latin typeface="Segoe UI"/>
                <a:cs typeface="Segoe UI"/>
              </a:rPr>
              <a:t>JavaScript</a:t>
            </a:r>
            <a:endParaRPr sz="2400">
              <a:latin typeface="Segoe UI"/>
              <a:cs typeface="Segoe UI"/>
            </a:endParaRPr>
          </a:p>
          <a:p>
            <a:pPr marL="1001394" lvl="2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1394" algn="l"/>
                <a:tab pos="1002030" algn="l"/>
              </a:tabLst>
            </a:pPr>
            <a:r>
              <a:rPr sz="2000" dirty="0">
                <a:latin typeface="Segoe UI"/>
                <a:cs typeface="Segoe UI"/>
              </a:rPr>
              <a:t>Gồm mã </a:t>
            </a:r>
            <a:r>
              <a:rPr sz="2000" spc="-5" dirty="0">
                <a:latin typeface="Segoe UI"/>
                <a:cs typeface="Segoe UI"/>
              </a:rPr>
              <a:t>lập </a:t>
            </a:r>
            <a:r>
              <a:rPr sz="2000" dirty="0">
                <a:latin typeface="Segoe UI"/>
                <a:cs typeface="Segoe UI"/>
              </a:rPr>
              <a:t>trình thao tác </a:t>
            </a:r>
            <a:r>
              <a:rPr sz="2000" spc="-5" dirty="0">
                <a:latin typeface="Segoe UI"/>
                <a:cs typeface="Segoe UI"/>
              </a:rPr>
              <a:t>lên </a:t>
            </a:r>
            <a:r>
              <a:rPr sz="2000" dirty="0">
                <a:latin typeface="Segoe UI"/>
                <a:cs typeface="Segoe UI"/>
              </a:rPr>
              <a:t>HTML </a:t>
            </a:r>
            <a:r>
              <a:rPr sz="2000" spc="-20" dirty="0">
                <a:latin typeface="Segoe UI"/>
                <a:cs typeface="Segoe UI"/>
              </a:rPr>
              <a:t>và </a:t>
            </a:r>
            <a:r>
              <a:rPr sz="2000" spc="-5" dirty="0">
                <a:latin typeface="Segoe UI"/>
                <a:cs typeface="Segoe UI"/>
              </a:rPr>
              <a:t>CSS, điều </a:t>
            </a:r>
            <a:r>
              <a:rPr sz="2000" dirty="0">
                <a:latin typeface="Segoe UI"/>
                <a:cs typeface="Segoe UI"/>
              </a:rPr>
              <a:t>khiển các hành vi người dùng, tạo</a:t>
            </a:r>
            <a:r>
              <a:rPr sz="2000" spc="7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các</a:t>
            </a:r>
            <a:endParaRPr sz="2000">
              <a:latin typeface="Segoe UI"/>
              <a:cs typeface="Segoe UI"/>
            </a:endParaRPr>
          </a:p>
          <a:p>
            <a:pPr marL="1001394">
              <a:lnSpc>
                <a:spcPct val="100000"/>
              </a:lnSpc>
            </a:pPr>
            <a:r>
              <a:rPr sz="2000" dirty="0">
                <a:latin typeface="Segoe UI"/>
                <a:cs typeface="Segoe UI"/>
              </a:rPr>
              <a:t>animation hoặc tương tác với</a:t>
            </a:r>
            <a:r>
              <a:rPr sz="2000" spc="-95" dirty="0">
                <a:latin typeface="Segoe UI"/>
                <a:cs typeface="Segoe UI"/>
              </a:rPr>
              <a:t> </a:t>
            </a:r>
            <a:r>
              <a:rPr sz="2000" spc="10" dirty="0">
                <a:latin typeface="Segoe UI"/>
                <a:cs typeface="Segoe UI"/>
              </a:rPr>
              <a:t>server</a:t>
            </a:r>
            <a:endParaRPr sz="2000">
              <a:latin typeface="Segoe UI"/>
              <a:cs typeface="Segoe UI"/>
            </a:endParaRPr>
          </a:p>
          <a:p>
            <a:pPr marL="321945" marR="270510" indent="-309245" algn="just">
              <a:lnSpc>
                <a:spcPct val="100000"/>
              </a:lnSpc>
              <a:spcBef>
                <a:spcPts val="650"/>
              </a:spcBef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60" dirty="0">
                <a:solidFill>
                  <a:srgbClr val="005242"/>
                </a:solidFill>
                <a:latin typeface="Segoe UI"/>
                <a:cs typeface="Segoe UI"/>
              </a:rPr>
              <a:t>Trong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chương trình môn 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học,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chúng ta tập trung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vào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HTML 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và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CSS 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còn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JavaScript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chỉ giới thiệu khái niệm 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và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biết cách tích hợp với các  tiện ích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trên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mạng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Internet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90955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1395" y="213359"/>
            <a:ext cx="1680972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4688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7755" y="213359"/>
            <a:ext cx="1447799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7876" y="109728"/>
            <a:ext cx="653796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83992" y="213359"/>
            <a:ext cx="1136904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33215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/>
              <a:t>C</a:t>
            </a:r>
            <a:r>
              <a:rPr dirty="0"/>
              <a:t>HƯƠNG TRÌNH</a:t>
            </a:r>
            <a:r>
              <a:rPr spc="350" dirty="0"/>
              <a:t> </a:t>
            </a:r>
            <a:r>
              <a:rPr dirty="0"/>
              <a:t>HỌC</a:t>
            </a:r>
            <a:endParaRPr sz="3200"/>
          </a:p>
        </p:txBody>
      </p:sp>
      <p:sp>
        <p:nvSpPr>
          <p:cNvPr id="10" name="object 10"/>
          <p:cNvSpPr/>
          <p:nvPr/>
        </p:nvSpPr>
        <p:spPr>
          <a:xfrm>
            <a:off x="4314444" y="978408"/>
            <a:ext cx="5148072" cy="6751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0203" y="899160"/>
            <a:ext cx="3502152" cy="955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14444" y="1691639"/>
            <a:ext cx="5148072" cy="6736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0203" y="1610867"/>
            <a:ext cx="3502152" cy="9570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14444" y="2403348"/>
            <a:ext cx="5148072" cy="6751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0203" y="2324100"/>
            <a:ext cx="3502152" cy="9555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4444" y="3116579"/>
            <a:ext cx="5148072" cy="6736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0203" y="3035807"/>
            <a:ext cx="3502152" cy="9570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14444" y="3828288"/>
            <a:ext cx="5148072" cy="6751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0203" y="3749040"/>
            <a:ext cx="3502152" cy="9555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14444" y="4541520"/>
            <a:ext cx="5148072" cy="6751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0203" y="4460747"/>
            <a:ext cx="3502152" cy="9570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14444" y="5254752"/>
            <a:ext cx="5148072" cy="6736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70203" y="5173979"/>
            <a:ext cx="3502152" cy="9555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14444" y="5966459"/>
            <a:ext cx="5148072" cy="6751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335526" y="1025778"/>
            <a:ext cx="4505960" cy="5493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3100" spc="-5" dirty="0">
                <a:latin typeface="Calibri"/>
                <a:cs typeface="Calibri"/>
              </a:rPr>
              <a:t>Giới thiệu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spc="-5" dirty="0">
                <a:latin typeface="Calibri"/>
                <a:cs typeface="Calibri"/>
              </a:rPr>
              <a:t>HTML</a:t>
            </a:r>
            <a:endParaRPr sz="31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889"/>
              </a:spcBef>
              <a:buChar char="•"/>
              <a:tabLst>
                <a:tab pos="299720" algn="l"/>
              </a:tabLst>
            </a:pPr>
            <a:r>
              <a:rPr sz="3100" dirty="0">
                <a:latin typeface="Calibri"/>
                <a:cs typeface="Calibri"/>
              </a:rPr>
              <a:t>Giới </a:t>
            </a:r>
            <a:r>
              <a:rPr sz="3100" spc="-5" dirty="0">
                <a:latin typeface="Calibri"/>
                <a:cs typeface="Calibri"/>
              </a:rPr>
              <a:t>thiệu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CSS</a:t>
            </a:r>
            <a:endParaRPr sz="31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889"/>
              </a:spcBef>
              <a:buChar char="•"/>
              <a:tabLst>
                <a:tab pos="299720" algn="l"/>
              </a:tabLst>
            </a:pPr>
            <a:r>
              <a:rPr sz="3100" spc="-5" dirty="0">
                <a:latin typeface="Calibri"/>
                <a:cs typeface="Calibri"/>
              </a:rPr>
              <a:t>Thiết </a:t>
            </a:r>
            <a:r>
              <a:rPr sz="3100" spc="-50" dirty="0">
                <a:latin typeface="Calibri"/>
                <a:cs typeface="Calibri"/>
              </a:rPr>
              <a:t>kế</a:t>
            </a:r>
            <a:r>
              <a:rPr sz="3100" spc="-105" dirty="0">
                <a:latin typeface="Calibri"/>
                <a:cs typeface="Calibri"/>
              </a:rPr>
              <a:t> </a:t>
            </a:r>
            <a:r>
              <a:rPr sz="3100" spc="-20" dirty="0">
                <a:latin typeface="Calibri"/>
                <a:cs typeface="Calibri"/>
              </a:rPr>
              <a:t>Layout</a:t>
            </a:r>
            <a:endParaRPr sz="31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889"/>
              </a:spcBef>
              <a:buChar char="•"/>
              <a:tabLst>
                <a:tab pos="299720" algn="l"/>
              </a:tabLst>
            </a:pPr>
            <a:r>
              <a:rPr sz="3100" spc="-5" dirty="0">
                <a:latin typeface="Calibri"/>
                <a:cs typeface="Calibri"/>
              </a:rPr>
              <a:t>Thiết </a:t>
            </a:r>
            <a:r>
              <a:rPr sz="3100" spc="-55" dirty="0">
                <a:latin typeface="Calibri"/>
                <a:cs typeface="Calibri"/>
              </a:rPr>
              <a:t>kế</a:t>
            </a:r>
            <a:r>
              <a:rPr sz="3100" spc="-80" dirty="0">
                <a:latin typeface="Calibri"/>
                <a:cs typeface="Calibri"/>
              </a:rPr>
              <a:t> </a:t>
            </a:r>
            <a:r>
              <a:rPr sz="3100" spc="-5" dirty="0">
                <a:latin typeface="Calibri"/>
                <a:cs typeface="Calibri"/>
              </a:rPr>
              <a:t>menu</a:t>
            </a:r>
            <a:endParaRPr sz="31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889"/>
              </a:spcBef>
              <a:buChar char="•"/>
              <a:tabLst>
                <a:tab pos="299720" algn="l"/>
              </a:tabLst>
            </a:pPr>
            <a:r>
              <a:rPr sz="3100" spc="-5" dirty="0">
                <a:latin typeface="Calibri"/>
                <a:cs typeface="Calibri"/>
              </a:rPr>
              <a:t>Thiết </a:t>
            </a:r>
            <a:r>
              <a:rPr sz="3100" spc="-55" dirty="0">
                <a:latin typeface="Calibri"/>
                <a:cs typeface="Calibri"/>
              </a:rPr>
              <a:t>kế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form</a:t>
            </a:r>
            <a:endParaRPr sz="31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889"/>
              </a:spcBef>
              <a:buChar char="•"/>
              <a:tabLst>
                <a:tab pos="299720" algn="l"/>
              </a:tabLst>
            </a:pPr>
            <a:r>
              <a:rPr sz="3100" spc="-5" dirty="0">
                <a:latin typeface="Calibri"/>
                <a:cs typeface="Calibri"/>
              </a:rPr>
              <a:t>Thiết </a:t>
            </a:r>
            <a:r>
              <a:rPr sz="3100" spc="-55" dirty="0">
                <a:latin typeface="Calibri"/>
                <a:cs typeface="Calibri"/>
              </a:rPr>
              <a:t>kế</a:t>
            </a:r>
            <a:r>
              <a:rPr sz="3100" spc="-9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bảng</a:t>
            </a:r>
            <a:endParaRPr sz="31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889"/>
              </a:spcBef>
              <a:buChar char="•"/>
              <a:tabLst>
                <a:tab pos="299720" algn="l"/>
              </a:tabLst>
            </a:pPr>
            <a:r>
              <a:rPr sz="3100" spc="-10" dirty="0">
                <a:latin typeface="Calibri"/>
                <a:cs typeface="Calibri"/>
              </a:rPr>
              <a:t>Tích </a:t>
            </a:r>
            <a:r>
              <a:rPr sz="3100" spc="-5" dirty="0">
                <a:latin typeface="Calibri"/>
                <a:cs typeface="Calibri"/>
              </a:rPr>
              <a:t>hợp tiện ích</a:t>
            </a:r>
            <a:r>
              <a:rPr sz="3100" spc="15" dirty="0">
                <a:latin typeface="Calibri"/>
                <a:cs typeface="Calibri"/>
              </a:rPr>
              <a:t> </a:t>
            </a:r>
            <a:r>
              <a:rPr sz="3100" spc="-15" dirty="0">
                <a:latin typeface="Calibri"/>
                <a:cs typeface="Calibri"/>
              </a:rPr>
              <a:t>Internet</a:t>
            </a:r>
            <a:endParaRPr sz="31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889"/>
              </a:spcBef>
              <a:buChar char="•"/>
              <a:tabLst>
                <a:tab pos="299720" algn="l"/>
              </a:tabLst>
            </a:pPr>
            <a:r>
              <a:rPr sz="3100" spc="-5" dirty="0">
                <a:latin typeface="Calibri"/>
                <a:cs typeface="Calibri"/>
              </a:rPr>
              <a:t>Upload </a:t>
            </a:r>
            <a:r>
              <a:rPr sz="3100" spc="-25" dirty="0">
                <a:latin typeface="Calibri"/>
                <a:cs typeface="Calibri"/>
              </a:rPr>
              <a:t>và </a:t>
            </a:r>
            <a:r>
              <a:rPr sz="3100" dirty="0">
                <a:latin typeface="Calibri"/>
                <a:cs typeface="Calibri"/>
              </a:rPr>
              <a:t>quản </a:t>
            </a:r>
            <a:r>
              <a:rPr sz="3100" spc="-5" dirty="0">
                <a:latin typeface="Calibri"/>
                <a:cs typeface="Calibri"/>
              </a:rPr>
              <a:t>lý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spc="-15" dirty="0">
                <a:latin typeface="Calibri"/>
                <a:cs typeface="Calibri"/>
              </a:rPr>
              <a:t>website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70203" y="5885686"/>
            <a:ext cx="3502152" cy="9570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204720" y="1023746"/>
            <a:ext cx="833119" cy="550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Bài</a:t>
            </a:r>
            <a:r>
              <a:rPr sz="3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Bài</a:t>
            </a:r>
            <a:r>
              <a:rPr sz="3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Bài</a:t>
            </a:r>
            <a:r>
              <a:rPr sz="3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Bài</a:t>
            </a:r>
            <a:r>
              <a:rPr sz="3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Bài</a:t>
            </a:r>
            <a:r>
              <a:rPr sz="3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Bài</a:t>
            </a:r>
            <a:r>
              <a:rPr sz="3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Bài</a:t>
            </a:r>
            <a:r>
              <a:rPr sz="3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Bài</a:t>
            </a:r>
            <a:r>
              <a:rPr sz="3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557004" y="1045463"/>
            <a:ext cx="1764792" cy="565099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175011" y="2358249"/>
            <a:ext cx="635635" cy="29838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4660"/>
              </a:lnSpc>
            </a:pPr>
            <a:r>
              <a:rPr sz="4800" b="1" dirty="0">
                <a:solidFill>
                  <a:srgbClr val="FFFFFF"/>
                </a:solidFill>
                <a:latin typeface="Calibri"/>
                <a:cs typeface="Calibri"/>
              </a:rPr>
              <a:t>Assignme</a:t>
            </a:r>
            <a:r>
              <a:rPr sz="4800" b="1" spc="-5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8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49808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0248" y="213359"/>
            <a:ext cx="76962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2187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5255" y="213359"/>
            <a:ext cx="1114044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31619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6211" y="213359"/>
            <a:ext cx="1417320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5851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7395" y="213359"/>
            <a:ext cx="1373124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72840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65" dirty="0"/>
              <a:t>T</a:t>
            </a:r>
            <a:r>
              <a:rPr spc="-65" dirty="0"/>
              <a:t>ÀI </a:t>
            </a:r>
            <a:r>
              <a:rPr dirty="0"/>
              <a:t>LIỆU THAM</a:t>
            </a:r>
            <a:r>
              <a:rPr spc="585" dirty="0"/>
              <a:t> </a:t>
            </a:r>
            <a:r>
              <a:rPr dirty="0"/>
              <a:t>KHẢO</a:t>
            </a:r>
            <a:endParaRPr sz="3200"/>
          </a:p>
        </p:txBody>
      </p:sp>
      <p:sp>
        <p:nvSpPr>
          <p:cNvPr id="12" name="object 12"/>
          <p:cNvSpPr txBox="1"/>
          <p:nvPr/>
        </p:nvSpPr>
        <p:spPr>
          <a:xfrm>
            <a:off x="438099" y="940689"/>
            <a:ext cx="5469255" cy="2484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Bài học</a:t>
            </a:r>
            <a:r>
              <a:rPr sz="2800" spc="-8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online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u="heavy" spc="-10" dirty="0">
                <a:latin typeface="Segoe UI"/>
                <a:cs typeface="Segoe UI"/>
                <a:hlinkClick r:id="rId9"/>
              </a:rPr>
              <a:t>http://www.w3schools.com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u="heavy" spc="-5" dirty="0">
                <a:latin typeface="Segoe UI"/>
                <a:cs typeface="Segoe UI"/>
                <a:hlinkClick r:id="rId10"/>
              </a:rPr>
              <a:t>http://www.vietjack.com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u="heavy" spc="-10" dirty="0">
                <a:latin typeface="Segoe UI"/>
                <a:cs typeface="Segoe UI"/>
                <a:hlinkClick r:id="rId11"/>
              </a:rPr>
              <a:t>http://www.freetuts.net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Google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search: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Học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HTML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&amp;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CSS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81811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2251" y="213359"/>
            <a:ext cx="1170432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5003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9596" y="213359"/>
            <a:ext cx="876300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8216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/>
              <a:t>C</a:t>
            </a:r>
            <a:r>
              <a:rPr spc="-20" dirty="0"/>
              <a:t>ÔNG</a:t>
            </a:r>
            <a:r>
              <a:rPr spc="120" dirty="0"/>
              <a:t> </a:t>
            </a:r>
            <a:r>
              <a:rPr dirty="0"/>
              <a:t>CỤ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438099" y="940689"/>
            <a:ext cx="11197590" cy="4865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Tất cả mọi phần mềm làm việc với file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văn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bản có thể sử dụng để</a:t>
            </a:r>
            <a:r>
              <a:rPr sz="2800" spc="9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xây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dựng trang</a:t>
            </a:r>
            <a:r>
              <a:rPr sz="2800" spc="-4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web.</a:t>
            </a:r>
            <a:endParaRPr sz="28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spc="-10" dirty="0">
                <a:latin typeface="Segoe UI"/>
                <a:cs typeface="Segoe UI"/>
              </a:rPr>
              <a:t>Notepad,</a:t>
            </a:r>
            <a:r>
              <a:rPr sz="2400" spc="-4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Notepad++</a:t>
            </a:r>
            <a:endParaRPr sz="24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spc="-5" dirty="0">
                <a:latin typeface="Segoe UI"/>
                <a:cs typeface="Segoe UI"/>
              </a:rPr>
              <a:t>Sublime</a:t>
            </a:r>
            <a:endParaRPr sz="24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spc="-5" dirty="0">
                <a:latin typeface="Segoe UI"/>
                <a:cs typeface="Segoe UI"/>
              </a:rPr>
              <a:t>Dreamweaver</a:t>
            </a:r>
            <a:endParaRPr sz="24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dirty="0">
                <a:latin typeface="Segoe UI"/>
                <a:cs typeface="Segoe UI"/>
              </a:rPr>
              <a:t>NetBean</a:t>
            </a:r>
            <a:endParaRPr sz="24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spc="-5" dirty="0">
                <a:latin typeface="Segoe UI"/>
                <a:cs typeface="Segoe UI"/>
              </a:rPr>
              <a:t>Visual </a:t>
            </a:r>
            <a:r>
              <a:rPr sz="2400" spc="-15" dirty="0">
                <a:latin typeface="Segoe UI"/>
                <a:cs typeface="Segoe UI"/>
              </a:rPr>
              <a:t>Studio </a:t>
            </a:r>
            <a:r>
              <a:rPr sz="2400" dirty="0">
                <a:latin typeface="Segoe UI"/>
                <a:cs typeface="Segoe UI"/>
              </a:rPr>
              <a:t>for</a:t>
            </a:r>
            <a:r>
              <a:rPr sz="2400" spc="-3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web</a:t>
            </a:r>
            <a:endParaRPr sz="2400">
              <a:latin typeface="Segoe UI"/>
              <a:cs typeface="Segoe UI"/>
            </a:endParaRPr>
          </a:p>
          <a:p>
            <a:pPr marL="321945" marR="472440" indent="-309245">
              <a:lnSpc>
                <a:spcPct val="100000"/>
              </a:lnSpc>
              <a:spcBef>
                <a:spcPts val="655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Để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có thể nhận được sự hỗ trợ mạnh mẽ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trong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việc viết 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và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tổ chức  mã nguồn HTML, CSS 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và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JavaScript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chúng ta chọn </a:t>
            </a:r>
            <a:r>
              <a:rPr sz="2800" b="1" spc="-5" dirty="0">
                <a:solidFill>
                  <a:srgbClr val="FF6300"/>
                </a:solidFill>
                <a:latin typeface="Segoe UI"/>
                <a:cs typeface="Segoe UI"/>
              </a:rPr>
              <a:t>Visual </a:t>
            </a:r>
            <a:r>
              <a:rPr sz="2800" b="1" spc="-20" dirty="0">
                <a:solidFill>
                  <a:srgbClr val="FF6300"/>
                </a:solidFill>
                <a:latin typeface="Segoe UI"/>
                <a:cs typeface="Segoe UI"/>
              </a:rPr>
              <a:t>Studio  </a:t>
            </a:r>
            <a:r>
              <a:rPr sz="2800" b="1" spc="-10" dirty="0">
                <a:solidFill>
                  <a:srgbClr val="FF6300"/>
                </a:solidFill>
                <a:latin typeface="Segoe UI"/>
                <a:cs typeface="Segoe UI"/>
              </a:rPr>
              <a:t>Express for </a:t>
            </a:r>
            <a:r>
              <a:rPr sz="2800" b="1" spc="-30" dirty="0">
                <a:solidFill>
                  <a:srgbClr val="FF6300"/>
                </a:solidFill>
                <a:latin typeface="Segoe UI"/>
                <a:cs typeface="Segoe UI"/>
              </a:rPr>
              <a:t>Web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(miễn phí của</a:t>
            </a:r>
            <a:r>
              <a:rPr sz="2800" spc="13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Microsoft).</a:t>
            </a:r>
            <a:endParaRPr sz="28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sz="2400" spc="-10" dirty="0">
                <a:latin typeface="Segoe UI"/>
                <a:cs typeface="Segoe UI"/>
              </a:rPr>
              <a:t>Download:</a:t>
            </a:r>
            <a:r>
              <a:rPr sz="2400" spc="3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http</a:t>
            </a:r>
            <a:r>
              <a:rPr sz="2400" spc="-5" dirty="0">
                <a:latin typeface="Segoe UI"/>
                <a:cs typeface="Segoe UI"/>
                <a:hlinkClick r:id="rId7"/>
              </a:rPr>
              <a:t>s://ww</a:t>
            </a:r>
            <a:r>
              <a:rPr sz="2400" spc="-5" dirty="0">
                <a:latin typeface="Segoe UI"/>
                <a:cs typeface="Segoe UI"/>
              </a:rPr>
              <a:t>w.m</a:t>
            </a:r>
            <a:r>
              <a:rPr sz="2400" spc="-5" dirty="0">
                <a:latin typeface="Segoe UI"/>
                <a:cs typeface="Segoe UI"/>
                <a:hlinkClick r:id="rId7"/>
              </a:rPr>
              <a:t>ic</a:t>
            </a:r>
            <a:r>
              <a:rPr sz="2400" spc="-5" dirty="0">
                <a:latin typeface="Segoe UI"/>
                <a:cs typeface="Segoe UI"/>
              </a:rPr>
              <a:t>r</a:t>
            </a:r>
            <a:r>
              <a:rPr sz="2400" spc="-5" dirty="0">
                <a:latin typeface="Segoe UI"/>
                <a:cs typeface="Segoe UI"/>
                <a:hlinkClick r:id="rId7"/>
              </a:rPr>
              <a:t>osoft.com/en-us/download/details.aspx?id=44912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219" y="1042161"/>
            <a:ext cx="4473575" cy="948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105" dirty="0">
                <a:solidFill>
                  <a:srgbClr val="005242"/>
                </a:solidFill>
                <a:latin typeface="Segoe UI"/>
                <a:cs typeface="Segoe UI"/>
              </a:rPr>
              <a:t>Tài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liệu tham</a:t>
            </a:r>
            <a:r>
              <a:rPr sz="2800" spc="6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khảo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1945" algn="l"/>
                <a:tab pos="322580" algn="l"/>
              </a:tabLst>
            </a:pP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Cài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đặt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VS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Express 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for</a:t>
            </a:r>
            <a:r>
              <a:rPr sz="2800" spc="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web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600" y="4019550"/>
            <a:ext cx="3901186" cy="2076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40992" y="1930145"/>
            <a:ext cx="2438400" cy="2438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Words>1313</Words>
  <Application>Microsoft Office PowerPoint</Application>
  <PresentationFormat>Custom</PresentationFormat>
  <Paragraphs>248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VAI TRÒ CỦA WEB</vt:lpstr>
      <vt:lpstr>CÁC THÀNH PHẦN GIAO DIỆN  WEB</vt:lpstr>
      <vt:lpstr>MÃ NGUỒN TRANG WEB</vt:lpstr>
      <vt:lpstr>KHÁM PHÁ MÃ NGUỒN TRANG  WEB</vt:lpstr>
      <vt:lpstr>CHƯƠNG TRÌNH HỌC</vt:lpstr>
      <vt:lpstr>TÀI LIỆU THAM KHẢO</vt:lpstr>
      <vt:lpstr>CÔNG CỤ</vt:lpstr>
      <vt:lpstr>PowerPoint Presentation</vt:lpstr>
      <vt:lpstr>TRẮC NGHIỆM</vt:lpstr>
      <vt:lpstr>PowerPoint Presentation</vt:lpstr>
      <vt:lpstr>MỤC TIÊU BÀI HỌC</vt:lpstr>
      <vt:lpstr>NGÔN NGỮ HTML</vt:lpstr>
      <vt:lpstr>HTML LÀ GÌ?</vt:lpstr>
      <vt:lpstr>LỊCH SỬ PHÁT TRIỂN CỦA  HTML</vt:lpstr>
      <vt:lpstr>KHÁM PHÁ MÃ HTML CỦA TRANG  HELLOWORLD.HTML</vt:lpstr>
      <vt:lpstr>CẤU TRÚC CỦA TRANG  HTML5</vt:lpstr>
      <vt:lpstr>VÍ DỤ: TRANG HTML 5</vt:lpstr>
      <vt:lpstr>CẤU TRÚC THẺ HTML</vt:lpstr>
      <vt:lpstr>PowerPoint Presentation</vt:lpstr>
      <vt:lpstr>TRẮC NGHIỆM</vt:lpstr>
      <vt:lpstr>PowerPoint Presentation</vt:lpstr>
      <vt:lpstr>ĐỊNH DẠNG VĂN BẢN</vt:lpstr>
      <vt:lpstr>ĐỊNH DẠNG VĂN BẢN</vt:lpstr>
      <vt:lpstr>CÁC THẺ ĐỊNH DẠNG</vt:lpstr>
      <vt:lpstr>Định dạng văn bản</vt:lpstr>
      <vt:lpstr>TRẮC NGHIỆM</vt:lpstr>
      <vt:lpstr>HÌNH ẢNH</vt:lpstr>
      <vt:lpstr>HÌNH ẢNH</vt:lpstr>
      <vt:lpstr>ĐƯỜNG DẪN ẢNH</vt:lpstr>
      <vt:lpstr>MỘT SỐ THẺ CƠ BẢN  KHÁC</vt:lpstr>
      <vt:lpstr>PowerPoint Presentation</vt:lpstr>
      <vt:lpstr>TRẮC NGHIỆM</vt:lpstr>
      <vt:lpstr>SIÊU LIÊN KẾT</vt:lpstr>
      <vt:lpstr>SIÊU LIÊN KẾT LÀ  GÌ?</vt:lpstr>
      <vt:lpstr>SIÊU LIÊN KẾT</vt:lpstr>
      <vt:lpstr>PowerPoint Presentation</vt:lpstr>
      <vt:lpstr>TRẮC NGHIỆM</vt:lpstr>
      <vt:lpstr>TÓM TẮT BÀI HỌC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 Học Văn Phòng</dc:title>
  <dc:creator>Hans</dc:creator>
  <cp:lastModifiedBy>admin</cp:lastModifiedBy>
  <cp:revision>1</cp:revision>
  <dcterms:created xsi:type="dcterms:W3CDTF">2017-01-08T00:16:47Z</dcterms:created>
  <dcterms:modified xsi:type="dcterms:W3CDTF">2017-01-11T01:28:49Z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2016-12-22T00:00:00Z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2017-01-08T00:00:00Z</vt:filetime>
  </property>
</Properties>
</file>